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84" autoAdjust="0"/>
  </p:normalViewPr>
  <p:slideViewPr>
    <p:cSldViewPr>
      <p:cViewPr>
        <p:scale>
          <a:sx n="75" d="100"/>
          <a:sy n="75" d="100"/>
        </p:scale>
        <p:origin x="498" y="14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D361E-135F-4F97-BB66-DA535E5EE02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89D308-BED8-4965-8CF8-30EE9EE4FED3}">
      <dgm:prSet custT="1"/>
      <dgm:spPr/>
      <dgm:t>
        <a:bodyPr/>
        <a:lstStyle/>
        <a:p>
          <a:r>
            <a:rPr lang="fr-FR" sz="2400" dirty="0" smtClean="0"/>
            <a:t>Série Asynchrone</a:t>
          </a:r>
        </a:p>
        <a:p>
          <a:r>
            <a:rPr lang="fr-FR" sz="2400" dirty="0" smtClean="0"/>
            <a:t>NRZ</a:t>
          </a:r>
          <a:endParaRPr lang="fr-FR" sz="2400" dirty="0"/>
        </a:p>
      </dgm:t>
    </dgm:pt>
    <dgm:pt modelId="{BD10EA3E-8C00-4F66-ADF7-5EE94EEB3FB9}" type="parTrans" cxnId="{A3FFF188-7557-425F-B6A1-D4598D7E8A0A}">
      <dgm:prSet/>
      <dgm:spPr/>
      <dgm:t>
        <a:bodyPr/>
        <a:lstStyle/>
        <a:p>
          <a:endParaRPr lang="fr-FR" sz="1600"/>
        </a:p>
      </dgm:t>
    </dgm:pt>
    <dgm:pt modelId="{7D5BD169-B3B8-4C1E-8D38-BB5D9944E8E9}" type="sibTrans" cxnId="{A3FFF188-7557-425F-B6A1-D4598D7E8A0A}">
      <dgm:prSet/>
      <dgm:spPr/>
      <dgm:t>
        <a:bodyPr/>
        <a:lstStyle/>
        <a:p>
          <a:endParaRPr lang="fr-FR" sz="1600"/>
        </a:p>
      </dgm:t>
    </dgm:pt>
    <dgm:pt modelId="{B5DC99A5-7346-4FC3-BDD5-E6D633F6543F}">
      <dgm:prSet custT="1"/>
      <dgm:spPr/>
      <dgm:t>
        <a:bodyPr/>
        <a:lstStyle/>
        <a:p>
          <a:r>
            <a:rPr lang="fr-FR" sz="2400" dirty="0" smtClean="0"/>
            <a:t>Fonctionnement distribué multi maitre.</a:t>
          </a:r>
          <a:endParaRPr lang="fr-FR" sz="2400" dirty="0"/>
        </a:p>
      </dgm:t>
    </dgm:pt>
    <dgm:pt modelId="{D3D029AD-A550-42BB-9E9C-ECAF0E87674E}" type="parTrans" cxnId="{FEA1A957-C18D-4D57-B6D0-BAAC05DC7DF9}">
      <dgm:prSet/>
      <dgm:spPr/>
      <dgm:t>
        <a:bodyPr/>
        <a:lstStyle/>
        <a:p>
          <a:endParaRPr lang="fr-FR" sz="1600"/>
        </a:p>
      </dgm:t>
    </dgm:pt>
    <dgm:pt modelId="{92D93EEA-8EE3-4A5F-9A33-B07BF1274305}" type="sibTrans" cxnId="{FEA1A957-C18D-4D57-B6D0-BAAC05DC7DF9}">
      <dgm:prSet/>
      <dgm:spPr/>
      <dgm:t>
        <a:bodyPr/>
        <a:lstStyle/>
        <a:p>
          <a:endParaRPr lang="fr-FR" sz="1600"/>
        </a:p>
      </dgm:t>
    </dgm:pt>
    <dgm:pt modelId="{66784D61-6121-45DE-ADBA-4A38282D7AFF}">
      <dgm:prSet custT="1"/>
      <dgm:spPr/>
      <dgm:t>
        <a:bodyPr/>
        <a:lstStyle/>
        <a:p>
          <a:r>
            <a:rPr lang="fr-FR" sz="2400" dirty="0" smtClean="0"/>
            <a:t>Hiérarchisation des messages</a:t>
          </a:r>
          <a:endParaRPr lang="fr-FR" sz="2400" dirty="0"/>
        </a:p>
      </dgm:t>
    </dgm:pt>
    <dgm:pt modelId="{EBA4A962-4E4F-4FC3-9D7F-CB0D55E35B26}" type="parTrans" cxnId="{20DB2E49-CFEC-4CA8-A35C-B60686C89C9B}">
      <dgm:prSet/>
      <dgm:spPr/>
      <dgm:t>
        <a:bodyPr/>
        <a:lstStyle/>
        <a:p>
          <a:endParaRPr lang="fr-FR" sz="1600"/>
        </a:p>
      </dgm:t>
    </dgm:pt>
    <dgm:pt modelId="{B61EE318-E531-4740-8135-3C6421046D75}" type="sibTrans" cxnId="{20DB2E49-CFEC-4CA8-A35C-B60686C89C9B}">
      <dgm:prSet/>
      <dgm:spPr/>
      <dgm:t>
        <a:bodyPr/>
        <a:lstStyle/>
        <a:p>
          <a:endParaRPr lang="fr-FR" sz="1600"/>
        </a:p>
      </dgm:t>
    </dgm:pt>
    <dgm:pt modelId="{510570E2-10B6-4B16-BA8A-8B8A39246291}">
      <dgm:prSet custT="1"/>
      <dgm:spPr/>
      <dgm:t>
        <a:bodyPr/>
        <a:lstStyle/>
        <a:p>
          <a:r>
            <a:rPr lang="fr-FR" sz="2400" dirty="0" smtClean="0"/>
            <a:t>Adressage orienté « information »</a:t>
          </a:r>
          <a:endParaRPr lang="fr-FR" sz="2400" dirty="0"/>
        </a:p>
      </dgm:t>
    </dgm:pt>
    <dgm:pt modelId="{5D107B7D-88F7-4E28-A849-D89F0F4149F4}" type="parTrans" cxnId="{39704C0C-F321-46BE-BD6C-B4D0B7E9D2F7}">
      <dgm:prSet/>
      <dgm:spPr/>
      <dgm:t>
        <a:bodyPr/>
        <a:lstStyle/>
        <a:p>
          <a:endParaRPr lang="fr-FR" sz="1600"/>
        </a:p>
      </dgm:t>
    </dgm:pt>
    <dgm:pt modelId="{7F77F389-3058-400D-8B79-A17EFAC5632B}" type="sibTrans" cxnId="{39704C0C-F321-46BE-BD6C-B4D0B7E9D2F7}">
      <dgm:prSet/>
      <dgm:spPr/>
      <dgm:t>
        <a:bodyPr/>
        <a:lstStyle/>
        <a:p>
          <a:endParaRPr lang="fr-FR" sz="1600"/>
        </a:p>
      </dgm:t>
    </dgm:pt>
    <dgm:pt modelId="{E14D3EB7-9A8A-4F81-B4AC-7138F839A436}">
      <dgm:prSet custT="1"/>
      <dgm:spPr/>
      <dgm:t>
        <a:bodyPr/>
        <a:lstStyle/>
        <a:p>
          <a:r>
            <a:rPr lang="fr-FR" sz="2400" dirty="0" smtClean="0"/>
            <a:t>Réception de multiples sources </a:t>
          </a:r>
          <a:endParaRPr lang="fr-FR" sz="2400" dirty="0"/>
        </a:p>
      </dgm:t>
    </dgm:pt>
    <dgm:pt modelId="{97931A30-B110-4A7B-B0BB-958550EF115D}" type="parTrans" cxnId="{45C5D577-BC07-4EA3-B62D-7DCFF29DDC0B}">
      <dgm:prSet/>
      <dgm:spPr/>
      <dgm:t>
        <a:bodyPr/>
        <a:lstStyle/>
        <a:p>
          <a:endParaRPr lang="fr-FR" sz="1600"/>
        </a:p>
      </dgm:t>
    </dgm:pt>
    <dgm:pt modelId="{411D5E67-2A13-4B9B-B881-14DDD2BD3BD9}" type="sibTrans" cxnId="{45C5D577-BC07-4EA3-B62D-7DCFF29DDC0B}">
      <dgm:prSet/>
      <dgm:spPr/>
      <dgm:t>
        <a:bodyPr/>
        <a:lstStyle/>
        <a:p>
          <a:endParaRPr lang="fr-FR" sz="1600"/>
        </a:p>
      </dgm:t>
    </dgm:pt>
    <dgm:pt modelId="{E754784E-AB25-48F3-A06F-8B2109EBD892}">
      <dgm:prSet custT="1"/>
      <dgm:spPr/>
      <dgm:t>
        <a:bodyPr/>
        <a:lstStyle/>
        <a:p>
          <a:r>
            <a:rPr lang="fr-FR" sz="2400" dirty="0" smtClean="0"/>
            <a:t>Détections et signalisations d’erreurs</a:t>
          </a:r>
          <a:endParaRPr lang="fr-FR" sz="2400" dirty="0"/>
        </a:p>
      </dgm:t>
    </dgm:pt>
    <dgm:pt modelId="{0D0D74F7-2D60-495F-BA0B-711C311BFF15}" type="parTrans" cxnId="{F390E697-443C-49FE-9A7F-B6937789B097}">
      <dgm:prSet/>
      <dgm:spPr/>
      <dgm:t>
        <a:bodyPr/>
        <a:lstStyle/>
        <a:p>
          <a:endParaRPr lang="fr-FR" sz="1600"/>
        </a:p>
      </dgm:t>
    </dgm:pt>
    <dgm:pt modelId="{9EB37F2B-568D-453B-9FD4-E99FF7652DC0}" type="sibTrans" cxnId="{F390E697-443C-49FE-9A7F-B6937789B097}">
      <dgm:prSet/>
      <dgm:spPr/>
      <dgm:t>
        <a:bodyPr/>
        <a:lstStyle/>
        <a:p>
          <a:endParaRPr lang="fr-FR" sz="1600"/>
        </a:p>
      </dgm:t>
    </dgm:pt>
    <dgm:pt modelId="{7380B069-99E6-47B2-8B23-A1A4BBEAEF14}">
      <dgm:prSet custT="1"/>
      <dgm:spPr/>
      <dgm:t>
        <a:bodyPr/>
        <a:lstStyle/>
        <a:p>
          <a:r>
            <a:rPr lang="fr-FR" sz="2400" dirty="0" smtClean="0"/>
            <a:t>Retransmission automatique des messages altérés</a:t>
          </a:r>
          <a:endParaRPr lang="fr-FR" sz="2400" dirty="0"/>
        </a:p>
      </dgm:t>
    </dgm:pt>
    <dgm:pt modelId="{4A2A7839-967C-4D71-8F0D-AE7FA0B4A091}" type="parTrans" cxnId="{8226A22A-B5BC-4D8B-B667-08B4366D75BE}">
      <dgm:prSet/>
      <dgm:spPr/>
      <dgm:t>
        <a:bodyPr/>
        <a:lstStyle/>
        <a:p>
          <a:endParaRPr lang="fr-FR" sz="1600"/>
        </a:p>
      </dgm:t>
    </dgm:pt>
    <dgm:pt modelId="{4A23453F-065E-4DEB-B5FA-D0F92D99ADD7}" type="sibTrans" cxnId="{8226A22A-B5BC-4D8B-B667-08B4366D75BE}">
      <dgm:prSet/>
      <dgm:spPr/>
      <dgm:t>
        <a:bodyPr/>
        <a:lstStyle/>
        <a:p>
          <a:endParaRPr lang="fr-FR" sz="1600"/>
        </a:p>
      </dgm:t>
    </dgm:pt>
    <dgm:pt modelId="{D6986013-C093-46EE-85FF-63678FD7B2D9}">
      <dgm:prSet custT="1"/>
      <dgm:spPr/>
      <dgm:t>
        <a:bodyPr/>
        <a:lstStyle/>
        <a:p>
          <a:r>
            <a:rPr lang="fr-FR" sz="2400" dirty="0" smtClean="0"/>
            <a:t>Déconnexion reconnexion automatiques sur erreurs (FT)</a:t>
          </a:r>
          <a:endParaRPr lang="fr-FR" sz="2400" dirty="0"/>
        </a:p>
      </dgm:t>
    </dgm:pt>
    <dgm:pt modelId="{5307C6D5-608D-41DF-8F1C-127BA3FF6581}" type="parTrans" cxnId="{EF454524-35D5-4C2E-9204-A9B22632D39A}">
      <dgm:prSet/>
      <dgm:spPr/>
      <dgm:t>
        <a:bodyPr/>
        <a:lstStyle/>
        <a:p>
          <a:endParaRPr lang="fr-FR" sz="1600"/>
        </a:p>
      </dgm:t>
    </dgm:pt>
    <dgm:pt modelId="{453F59FB-AC1B-4C4A-8B9B-8636F2CE7088}" type="sibTrans" cxnId="{EF454524-35D5-4C2E-9204-A9B22632D39A}">
      <dgm:prSet/>
      <dgm:spPr/>
      <dgm:t>
        <a:bodyPr/>
        <a:lstStyle/>
        <a:p>
          <a:endParaRPr lang="fr-FR" sz="1600"/>
        </a:p>
      </dgm:t>
    </dgm:pt>
    <dgm:pt modelId="{228599AF-56D0-4405-A92D-C60096E73C2D}">
      <dgm:prSet custT="1"/>
      <dgm:spPr/>
      <dgm:t>
        <a:bodyPr/>
        <a:lstStyle/>
        <a:p>
          <a:r>
            <a:rPr lang="fr-FR" sz="2400" dirty="0" smtClean="0"/>
            <a:t>LIN, TTCAN, </a:t>
          </a:r>
          <a:r>
            <a:rPr lang="fr-FR" sz="2400" dirty="0" err="1" smtClean="0"/>
            <a:t>FlexRay</a:t>
          </a:r>
          <a:r>
            <a:rPr lang="fr-FR" sz="2400" dirty="0" smtClean="0"/>
            <a:t>, </a:t>
          </a:r>
          <a:r>
            <a:rPr lang="fr-FR" sz="2400" dirty="0" err="1" smtClean="0"/>
            <a:t>CANOpen</a:t>
          </a:r>
          <a:r>
            <a:rPr lang="fr-FR" sz="2400" dirty="0" smtClean="0"/>
            <a:t>, </a:t>
          </a:r>
          <a:r>
            <a:rPr lang="fr-FR" sz="2400" dirty="0" err="1" smtClean="0"/>
            <a:t>DeviceNet</a:t>
          </a:r>
          <a:r>
            <a:rPr lang="fr-FR" sz="2400" dirty="0" smtClean="0"/>
            <a:t>…</a:t>
          </a:r>
          <a:endParaRPr lang="fr-FR" sz="2400" dirty="0"/>
        </a:p>
      </dgm:t>
    </dgm:pt>
    <dgm:pt modelId="{BF4A05D3-68D9-4B56-BCAD-816F34F00A1F}" type="sibTrans" cxnId="{9AB46365-524D-41AA-94EE-DAB5859DC330}">
      <dgm:prSet/>
      <dgm:spPr/>
      <dgm:t>
        <a:bodyPr/>
        <a:lstStyle/>
        <a:p>
          <a:endParaRPr lang="fr-FR" sz="1600"/>
        </a:p>
      </dgm:t>
    </dgm:pt>
    <dgm:pt modelId="{D9F119C5-3169-4D0D-9BC4-AECA1B39F89B}" type="parTrans" cxnId="{9AB46365-524D-41AA-94EE-DAB5859DC330}">
      <dgm:prSet/>
      <dgm:spPr/>
      <dgm:t>
        <a:bodyPr/>
        <a:lstStyle/>
        <a:p>
          <a:endParaRPr lang="fr-FR" sz="1600"/>
        </a:p>
      </dgm:t>
    </dgm:pt>
    <dgm:pt modelId="{4BD39229-12A5-4853-93E4-27965F3E0CE5}" type="pres">
      <dgm:prSet presAssocID="{93FD361E-135F-4F97-BB66-DA535E5EE0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91373BE-C519-45D3-8BDC-B4BF6D01DE43}" type="pres">
      <dgm:prSet presAssocID="{DF89D308-BED8-4965-8CF8-30EE9EE4FED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05648F-A820-4D9C-93C3-DF490BEB8FF0}" type="pres">
      <dgm:prSet presAssocID="{7D5BD169-B3B8-4C1E-8D38-BB5D9944E8E9}" presName="sibTrans" presStyleCnt="0"/>
      <dgm:spPr/>
    </dgm:pt>
    <dgm:pt modelId="{AF888DE6-2898-4931-AF46-BD8806B4824F}" type="pres">
      <dgm:prSet presAssocID="{B5DC99A5-7346-4FC3-BDD5-E6D633F6543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56DE8D-CB24-478A-A54E-9A5369DA11B3}" type="pres">
      <dgm:prSet presAssocID="{92D93EEA-8EE3-4A5F-9A33-B07BF1274305}" presName="sibTrans" presStyleCnt="0"/>
      <dgm:spPr/>
    </dgm:pt>
    <dgm:pt modelId="{7DC2882A-9369-42ED-8F4E-F0C9D17DBE6D}" type="pres">
      <dgm:prSet presAssocID="{66784D61-6121-45DE-ADBA-4A38282D7AF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8E7D50-2893-4F29-9163-458AAD39228C}" type="pres">
      <dgm:prSet presAssocID="{B61EE318-E531-4740-8135-3C6421046D75}" presName="sibTrans" presStyleCnt="0"/>
      <dgm:spPr/>
    </dgm:pt>
    <dgm:pt modelId="{BC58763A-217E-4369-A86F-A313650E2926}" type="pres">
      <dgm:prSet presAssocID="{510570E2-10B6-4B16-BA8A-8B8A392462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9E70EC-1F99-4064-9859-659314124CB7}" type="pres">
      <dgm:prSet presAssocID="{7F77F389-3058-400D-8B79-A17EFAC5632B}" presName="sibTrans" presStyleCnt="0"/>
      <dgm:spPr/>
    </dgm:pt>
    <dgm:pt modelId="{5927C7EF-2859-423C-94EA-B9B4DA099128}" type="pres">
      <dgm:prSet presAssocID="{E14D3EB7-9A8A-4F81-B4AC-7138F839A43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4A24A5-6EA8-419D-AD56-C8E92C4E096E}" type="pres">
      <dgm:prSet presAssocID="{411D5E67-2A13-4B9B-B881-14DDD2BD3BD9}" presName="sibTrans" presStyleCnt="0"/>
      <dgm:spPr/>
    </dgm:pt>
    <dgm:pt modelId="{6EDA216F-136A-4756-890F-6AD6F44CDFDC}" type="pres">
      <dgm:prSet presAssocID="{E754784E-AB25-48F3-A06F-8B2109EBD89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D41247-129C-42A3-9A65-11BD5834FA94}" type="pres">
      <dgm:prSet presAssocID="{9EB37F2B-568D-453B-9FD4-E99FF7652DC0}" presName="sibTrans" presStyleCnt="0"/>
      <dgm:spPr/>
    </dgm:pt>
    <dgm:pt modelId="{35310657-053F-45EF-B7FA-AC2D6D85F103}" type="pres">
      <dgm:prSet presAssocID="{7380B069-99E6-47B2-8B23-A1A4BBEAEF1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EE6DCB-4713-4029-B0C3-11B80E553A17}" type="pres">
      <dgm:prSet presAssocID="{4A23453F-065E-4DEB-B5FA-D0F92D99ADD7}" presName="sibTrans" presStyleCnt="0"/>
      <dgm:spPr/>
    </dgm:pt>
    <dgm:pt modelId="{7B170925-1476-43DD-BC5E-A2CDD3B0515B}" type="pres">
      <dgm:prSet presAssocID="{D6986013-C093-46EE-85FF-63678FD7B2D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4DD1B5-7227-4BF4-8A44-DE2016BF51E8}" type="pres">
      <dgm:prSet presAssocID="{453F59FB-AC1B-4C4A-8B9B-8636F2CE7088}" presName="sibTrans" presStyleCnt="0"/>
      <dgm:spPr/>
    </dgm:pt>
    <dgm:pt modelId="{5E6E06BD-6813-4B3C-97BE-1EAEC35DABCB}" type="pres">
      <dgm:prSet presAssocID="{228599AF-56D0-4405-A92D-C60096E73C2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390E697-443C-49FE-9A7F-B6937789B097}" srcId="{93FD361E-135F-4F97-BB66-DA535E5EE029}" destId="{E754784E-AB25-48F3-A06F-8B2109EBD892}" srcOrd="5" destOrd="0" parTransId="{0D0D74F7-2D60-495F-BA0B-711C311BFF15}" sibTransId="{9EB37F2B-568D-453B-9FD4-E99FF7652DC0}"/>
    <dgm:cxn modelId="{BE478EE6-D52C-4761-ABBA-29554E7FF720}" type="presOf" srcId="{93FD361E-135F-4F97-BB66-DA535E5EE029}" destId="{4BD39229-12A5-4853-93E4-27965F3E0CE5}" srcOrd="0" destOrd="0" presId="urn:microsoft.com/office/officeart/2005/8/layout/default"/>
    <dgm:cxn modelId="{DA742976-A30E-4E7C-95ED-ABCEA6253313}" type="presOf" srcId="{E754784E-AB25-48F3-A06F-8B2109EBD892}" destId="{6EDA216F-136A-4756-890F-6AD6F44CDFDC}" srcOrd="0" destOrd="0" presId="urn:microsoft.com/office/officeart/2005/8/layout/default"/>
    <dgm:cxn modelId="{F85C1EE4-D379-4553-B9C8-CC65D4F5539D}" type="presOf" srcId="{7380B069-99E6-47B2-8B23-A1A4BBEAEF14}" destId="{35310657-053F-45EF-B7FA-AC2D6D85F103}" srcOrd="0" destOrd="0" presId="urn:microsoft.com/office/officeart/2005/8/layout/default"/>
    <dgm:cxn modelId="{A3FFF188-7557-425F-B6A1-D4598D7E8A0A}" srcId="{93FD361E-135F-4F97-BB66-DA535E5EE029}" destId="{DF89D308-BED8-4965-8CF8-30EE9EE4FED3}" srcOrd="0" destOrd="0" parTransId="{BD10EA3E-8C00-4F66-ADF7-5EE94EEB3FB9}" sibTransId="{7D5BD169-B3B8-4C1E-8D38-BB5D9944E8E9}"/>
    <dgm:cxn modelId="{45C5D577-BC07-4EA3-B62D-7DCFF29DDC0B}" srcId="{93FD361E-135F-4F97-BB66-DA535E5EE029}" destId="{E14D3EB7-9A8A-4F81-B4AC-7138F839A436}" srcOrd="4" destOrd="0" parTransId="{97931A30-B110-4A7B-B0BB-958550EF115D}" sibTransId="{411D5E67-2A13-4B9B-B881-14DDD2BD3BD9}"/>
    <dgm:cxn modelId="{0474CFAC-3C91-4FE0-BC31-2322ACAA1AB1}" type="presOf" srcId="{B5DC99A5-7346-4FC3-BDD5-E6D633F6543F}" destId="{AF888DE6-2898-4931-AF46-BD8806B4824F}" srcOrd="0" destOrd="0" presId="urn:microsoft.com/office/officeart/2005/8/layout/default"/>
    <dgm:cxn modelId="{0EDD2C16-FF6B-449C-AA84-9EFE97240444}" type="presOf" srcId="{510570E2-10B6-4B16-BA8A-8B8A39246291}" destId="{BC58763A-217E-4369-A86F-A313650E2926}" srcOrd="0" destOrd="0" presId="urn:microsoft.com/office/officeart/2005/8/layout/default"/>
    <dgm:cxn modelId="{70D92DE2-DDD4-44EA-9A2D-BAA605062033}" type="presOf" srcId="{E14D3EB7-9A8A-4F81-B4AC-7138F839A436}" destId="{5927C7EF-2859-423C-94EA-B9B4DA099128}" srcOrd="0" destOrd="0" presId="urn:microsoft.com/office/officeart/2005/8/layout/default"/>
    <dgm:cxn modelId="{39704C0C-F321-46BE-BD6C-B4D0B7E9D2F7}" srcId="{93FD361E-135F-4F97-BB66-DA535E5EE029}" destId="{510570E2-10B6-4B16-BA8A-8B8A39246291}" srcOrd="3" destOrd="0" parTransId="{5D107B7D-88F7-4E28-A849-D89F0F4149F4}" sibTransId="{7F77F389-3058-400D-8B79-A17EFAC5632B}"/>
    <dgm:cxn modelId="{F4FD55BD-8E96-4658-B7B5-B5143157AF02}" type="presOf" srcId="{66784D61-6121-45DE-ADBA-4A38282D7AFF}" destId="{7DC2882A-9369-42ED-8F4E-F0C9D17DBE6D}" srcOrd="0" destOrd="0" presId="urn:microsoft.com/office/officeart/2005/8/layout/default"/>
    <dgm:cxn modelId="{EF454524-35D5-4C2E-9204-A9B22632D39A}" srcId="{93FD361E-135F-4F97-BB66-DA535E5EE029}" destId="{D6986013-C093-46EE-85FF-63678FD7B2D9}" srcOrd="7" destOrd="0" parTransId="{5307C6D5-608D-41DF-8F1C-127BA3FF6581}" sibTransId="{453F59FB-AC1B-4C4A-8B9B-8636F2CE7088}"/>
    <dgm:cxn modelId="{B44EE314-8609-469E-8EF5-6E48E4E3017E}" type="presOf" srcId="{DF89D308-BED8-4965-8CF8-30EE9EE4FED3}" destId="{791373BE-C519-45D3-8BDC-B4BF6D01DE43}" srcOrd="0" destOrd="0" presId="urn:microsoft.com/office/officeart/2005/8/layout/default"/>
    <dgm:cxn modelId="{8226A22A-B5BC-4D8B-B667-08B4366D75BE}" srcId="{93FD361E-135F-4F97-BB66-DA535E5EE029}" destId="{7380B069-99E6-47B2-8B23-A1A4BBEAEF14}" srcOrd="6" destOrd="0" parTransId="{4A2A7839-967C-4D71-8F0D-AE7FA0B4A091}" sibTransId="{4A23453F-065E-4DEB-B5FA-D0F92D99ADD7}"/>
    <dgm:cxn modelId="{9AB46365-524D-41AA-94EE-DAB5859DC330}" srcId="{93FD361E-135F-4F97-BB66-DA535E5EE029}" destId="{228599AF-56D0-4405-A92D-C60096E73C2D}" srcOrd="8" destOrd="0" parTransId="{D9F119C5-3169-4D0D-9BC4-AECA1B39F89B}" sibTransId="{BF4A05D3-68D9-4B56-BCAD-816F34F00A1F}"/>
    <dgm:cxn modelId="{60A31B79-D1D8-49B7-9FB7-E6D9AC25A2E5}" type="presOf" srcId="{228599AF-56D0-4405-A92D-C60096E73C2D}" destId="{5E6E06BD-6813-4B3C-97BE-1EAEC35DABCB}" srcOrd="0" destOrd="0" presId="urn:microsoft.com/office/officeart/2005/8/layout/default"/>
    <dgm:cxn modelId="{7DA69D00-FFAF-436C-9BD4-F9BFF3192FB3}" type="presOf" srcId="{D6986013-C093-46EE-85FF-63678FD7B2D9}" destId="{7B170925-1476-43DD-BC5E-A2CDD3B0515B}" srcOrd="0" destOrd="0" presId="urn:microsoft.com/office/officeart/2005/8/layout/default"/>
    <dgm:cxn modelId="{FEA1A957-C18D-4D57-B6D0-BAAC05DC7DF9}" srcId="{93FD361E-135F-4F97-BB66-DA535E5EE029}" destId="{B5DC99A5-7346-4FC3-BDD5-E6D633F6543F}" srcOrd="1" destOrd="0" parTransId="{D3D029AD-A550-42BB-9E9C-ECAF0E87674E}" sibTransId="{92D93EEA-8EE3-4A5F-9A33-B07BF1274305}"/>
    <dgm:cxn modelId="{20DB2E49-CFEC-4CA8-A35C-B60686C89C9B}" srcId="{93FD361E-135F-4F97-BB66-DA535E5EE029}" destId="{66784D61-6121-45DE-ADBA-4A38282D7AFF}" srcOrd="2" destOrd="0" parTransId="{EBA4A962-4E4F-4FC3-9D7F-CB0D55E35B26}" sibTransId="{B61EE318-E531-4740-8135-3C6421046D75}"/>
    <dgm:cxn modelId="{44809440-484F-40FC-97FC-04201FE94FC6}" type="presParOf" srcId="{4BD39229-12A5-4853-93E4-27965F3E0CE5}" destId="{791373BE-C519-45D3-8BDC-B4BF6D01DE43}" srcOrd="0" destOrd="0" presId="urn:microsoft.com/office/officeart/2005/8/layout/default"/>
    <dgm:cxn modelId="{8C79D929-6FE8-4A38-84EA-80C4CDC24C5F}" type="presParOf" srcId="{4BD39229-12A5-4853-93E4-27965F3E0CE5}" destId="{9A05648F-A820-4D9C-93C3-DF490BEB8FF0}" srcOrd="1" destOrd="0" presId="urn:microsoft.com/office/officeart/2005/8/layout/default"/>
    <dgm:cxn modelId="{BB2CAAFB-07C1-4A21-8840-E35CEA59CD21}" type="presParOf" srcId="{4BD39229-12A5-4853-93E4-27965F3E0CE5}" destId="{AF888DE6-2898-4931-AF46-BD8806B4824F}" srcOrd="2" destOrd="0" presId="urn:microsoft.com/office/officeart/2005/8/layout/default"/>
    <dgm:cxn modelId="{352F4E66-6890-4C92-895C-B9D95FA7CEA1}" type="presParOf" srcId="{4BD39229-12A5-4853-93E4-27965F3E0CE5}" destId="{D456DE8D-CB24-478A-A54E-9A5369DA11B3}" srcOrd="3" destOrd="0" presId="urn:microsoft.com/office/officeart/2005/8/layout/default"/>
    <dgm:cxn modelId="{06224F33-C7C7-4862-9B86-62EEB24A0137}" type="presParOf" srcId="{4BD39229-12A5-4853-93E4-27965F3E0CE5}" destId="{7DC2882A-9369-42ED-8F4E-F0C9D17DBE6D}" srcOrd="4" destOrd="0" presId="urn:microsoft.com/office/officeart/2005/8/layout/default"/>
    <dgm:cxn modelId="{A5B74A13-0AE4-4D40-A0C0-55B8C3CCAC53}" type="presParOf" srcId="{4BD39229-12A5-4853-93E4-27965F3E0CE5}" destId="{938E7D50-2893-4F29-9163-458AAD39228C}" srcOrd="5" destOrd="0" presId="urn:microsoft.com/office/officeart/2005/8/layout/default"/>
    <dgm:cxn modelId="{F66282EA-1371-4C8F-A392-D71244C9EBD6}" type="presParOf" srcId="{4BD39229-12A5-4853-93E4-27965F3E0CE5}" destId="{BC58763A-217E-4369-A86F-A313650E2926}" srcOrd="6" destOrd="0" presId="urn:microsoft.com/office/officeart/2005/8/layout/default"/>
    <dgm:cxn modelId="{17915DAC-F758-4FA7-AC5C-A9D8FFA13DBC}" type="presParOf" srcId="{4BD39229-12A5-4853-93E4-27965F3E0CE5}" destId="{B59E70EC-1F99-4064-9859-659314124CB7}" srcOrd="7" destOrd="0" presId="urn:microsoft.com/office/officeart/2005/8/layout/default"/>
    <dgm:cxn modelId="{E4C843BB-6E73-4F15-94F7-42ECA6FA8A14}" type="presParOf" srcId="{4BD39229-12A5-4853-93E4-27965F3E0CE5}" destId="{5927C7EF-2859-423C-94EA-B9B4DA099128}" srcOrd="8" destOrd="0" presId="urn:microsoft.com/office/officeart/2005/8/layout/default"/>
    <dgm:cxn modelId="{11E345E8-4633-4E5C-87F4-A15E70078284}" type="presParOf" srcId="{4BD39229-12A5-4853-93E4-27965F3E0CE5}" destId="{904A24A5-6EA8-419D-AD56-C8E92C4E096E}" srcOrd="9" destOrd="0" presId="urn:microsoft.com/office/officeart/2005/8/layout/default"/>
    <dgm:cxn modelId="{D27B705A-8227-424D-AD4E-71C0A53040A8}" type="presParOf" srcId="{4BD39229-12A5-4853-93E4-27965F3E0CE5}" destId="{6EDA216F-136A-4756-890F-6AD6F44CDFDC}" srcOrd="10" destOrd="0" presId="urn:microsoft.com/office/officeart/2005/8/layout/default"/>
    <dgm:cxn modelId="{2951B4EB-6A27-41A8-97CC-8E6C08CC53A1}" type="presParOf" srcId="{4BD39229-12A5-4853-93E4-27965F3E0CE5}" destId="{75D41247-129C-42A3-9A65-11BD5834FA94}" srcOrd="11" destOrd="0" presId="urn:microsoft.com/office/officeart/2005/8/layout/default"/>
    <dgm:cxn modelId="{885C0A9B-7F49-48E5-B88D-6D3C33B095E0}" type="presParOf" srcId="{4BD39229-12A5-4853-93E4-27965F3E0CE5}" destId="{35310657-053F-45EF-B7FA-AC2D6D85F103}" srcOrd="12" destOrd="0" presId="urn:microsoft.com/office/officeart/2005/8/layout/default"/>
    <dgm:cxn modelId="{F3972132-CB92-44CC-AB35-EAC7BBFF06DC}" type="presParOf" srcId="{4BD39229-12A5-4853-93E4-27965F3E0CE5}" destId="{A8EE6DCB-4713-4029-B0C3-11B80E553A17}" srcOrd="13" destOrd="0" presId="urn:microsoft.com/office/officeart/2005/8/layout/default"/>
    <dgm:cxn modelId="{4B78F0B1-B767-4745-8BF3-DD62588535EF}" type="presParOf" srcId="{4BD39229-12A5-4853-93E4-27965F3E0CE5}" destId="{7B170925-1476-43DD-BC5E-A2CDD3B0515B}" srcOrd="14" destOrd="0" presId="urn:microsoft.com/office/officeart/2005/8/layout/default"/>
    <dgm:cxn modelId="{4D68F6FA-CC6B-4C0A-8739-4564B6423819}" type="presParOf" srcId="{4BD39229-12A5-4853-93E4-27965F3E0CE5}" destId="{074DD1B5-7227-4BF4-8A44-DE2016BF51E8}" srcOrd="15" destOrd="0" presId="urn:microsoft.com/office/officeart/2005/8/layout/default"/>
    <dgm:cxn modelId="{5099520D-CEF0-40E6-AF72-B86A6B56ECE3}" type="presParOf" srcId="{4BD39229-12A5-4853-93E4-27965F3E0CE5}" destId="{5E6E06BD-6813-4B3C-97BE-1EAEC35DABC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9A14AD-FB93-41B8-9C4B-07D1EB5E37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C30CD22-7872-4C36-807C-63163A8671B6}">
      <dgm:prSet custT="1"/>
      <dgm:spPr/>
      <dgm:t>
        <a:bodyPr/>
        <a:lstStyle/>
        <a:p>
          <a:r>
            <a:rPr lang="fr-FR" sz="4400" b="1" u="sng" dirty="0" smtClean="0"/>
            <a:t>4 types de trames:</a:t>
          </a:r>
        </a:p>
      </dgm:t>
    </dgm:pt>
    <dgm:pt modelId="{33A138D7-DABD-455C-84F4-63ADF8B735DD}" type="parTrans" cxnId="{9F47B612-3903-48FF-9C61-51124375F9DD}">
      <dgm:prSet/>
      <dgm:spPr/>
      <dgm:t>
        <a:bodyPr/>
        <a:lstStyle/>
        <a:p>
          <a:endParaRPr lang="fr-FR" sz="1400"/>
        </a:p>
      </dgm:t>
    </dgm:pt>
    <dgm:pt modelId="{8C21BDC5-E1FC-4A9C-A6DA-1F10C6B9F25E}" type="sibTrans" cxnId="{9F47B612-3903-48FF-9C61-51124375F9DD}">
      <dgm:prSet/>
      <dgm:spPr/>
      <dgm:t>
        <a:bodyPr/>
        <a:lstStyle/>
        <a:p>
          <a:endParaRPr lang="fr-FR" sz="1400"/>
        </a:p>
      </dgm:t>
    </dgm:pt>
    <dgm:pt modelId="{F30CAF12-7791-4E08-A828-64F7AB04C5BF}">
      <dgm:prSet custT="1"/>
      <dgm:spPr/>
      <dgm:t>
        <a:bodyPr/>
        <a:lstStyle/>
        <a:p>
          <a:r>
            <a:rPr lang="fr-FR" sz="3200" smtClean="0"/>
            <a:t>Trame de données</a:t>
          </a:r>
          <a:endParaRPr lang="fr-FR" sz="3200" dirty="0" smtClean="0"/>
        </a:p>
      </dgm:t>
    </dgm:pt>
    <dgm:pt modelId="{977687B9-F235-4D99-9D5C-D413930CF193}" type="parTrans" cxnId="{1F68FD5A-995F-4069-9A2A-C34834269664}">
      <dgm:prSet/>
      <dgm:spPr/>
      <dgm:t>
        <a:bodyPr/>
        <a:lstStyle/>
        <a:p>
          <a:endParaRPr lang="fr-FR" sz="1400"/>
        </a:p>
      </dgm:t>
    </dgm:pt>
    <dgm:pt modelId="{9ED52CB5-CEE2-43F4-AE56-6A719B272F77}" type="sibTrans" cxnId="{1F68FD5A-995F-4069-9A2A-C34834269664}">
      <dgm:prSet/>
      <dgm:spPr/>
      <dgm:t>
        <a:bodyPr/>
        <a:lstStyle/>
        <a:p>
          <a:endParaRPr lang="fr-FR" sz="1400"/>
        </a:p>
      </dgm:t>
    </dgm:pt>
    <dgm:pt modelId="{F50F9F5A-92E1-43E0-B73F-D609A3E9DA4B}">
      <dgm:prSet custT="1"/>
      <dgm:spPr/>
      <dgm:t>
        <a:bodyPr/>
        <a:lstStyle/>
        <a:p>
          <a:r>
            <a:rPr lang="fr-FR" sz="3200" smtClean="0"/>
            <a:t>Trame de requête</a:t>
          </a:r>
          <a:endParaRPr lang="fr-FR" sz="3200" dirty="0" smtClean="0"/>
        </a:p>
      </dgm:t>
    </dgm:pt>
    <dgm:pt modelId="{68E4E13E-D87F-44F2-84C2-F4F21FB04A4E}" type="parTrans" cxnId="{13D57115-22D9-421C-B43C-EAC2D397D049}">
      <dgm:prSet/>
      <dgm:spPr/>
      <dgm:t>
        <a:bodyPr/>
        <a:lstStyle/>
        <a:p>
          <a:endParaRPr lang="fr-FR" sz="1400"/>
        </a:p>
      </dgm:t>
    </dgm:pt>
    <dgm:pt modelId="{67A57054-C929-468B-9239-30D631D21EFD}" type="sibTrans" cxnId="{13D57115-22D9-421C-B43C-EAC2D397D049}">
      <dgm:prSet/>
      <dgm:spPr/>
      <dgm:t>
        <a:bodyPr/>
        <a:lstStyle/>
        <a:p>
          <a:endParaRPr lang="fr-FR" sz="1400"/>
        </a:p>
      </dgm:t>
    </dgm:pt>
    <dgm:pt modelId="{D5ABB241-2BB3-4F99-9F09-BA559812AA56}">
      <dgm:prSet custT="1"/>
      <dgm:spPr/>
      <dgm:t>
        <a:bodyPr/>
        <a:lstStyle/>
        <a:p>
          <a:r>
            <a:rPr lang="fr-FR" sz="3200" smtClean="0"/>
            <a:t>Trame d’erreur</a:t>
          </a:r>
          <a:endParaRPr lang="fr-FR" sz="3200" dirty="0" smtClean="0"/>
        </a:p>
      </dgm:t>
    </dgm:pt>
    <dgm:pt modelId="{F5CF03D8-786C-4D18-B571-B576AAE7248C}" type="parTrans" cxnId="{66DDE49D-8F16-4692-B92B-FCFBF554AE82}">
      <dgm:prSet/>
      <dgm:spPr/>
      <dgm:t>
        <a:bodyPr/>
        <a:lstStyle/>
        <a:p>
          <a:endParaRPr lang="fr-FR" sz="1400"/>
        </a:p>
      </dgm:t>
    </dgm:pt>
    <dgm:pt modelId="{C1B4B35B-AEB3-4DD4-AD5A-1DC0C0FB94DC}" type="sibTrans" cxnId="{66DDE49D-8F16-4692-B92B-FCFBF554AE82}">
      <dgm:prSet/>
      <dgm:spPr/>
      <dgm:t>
        <a:bodyPr/>
        <a:lstStyle/>
        <a:p>
          <a:endParaRPr lang="fr-FR" sz="1400"/>
        </a:p>
      </dgm:t>
    </dgm:pt>
    <dgm:pt modelId="{27D7D5F4-0CED-4062-BB69-144B16554523}">
      <dgm:prSet custT="1"/>
      <dgm:spPr/>
      <dgm:t>
        <a:bodyPr/>
        <a:lstStyle/>
        <a:p>
          <a:r>
            <a:rPr lang="fr-FR" sz="3200" smtClean="0"/>
            <a:t>Trame de surcharge</a:t>
          </a:r>
          <a:endParaRPr lang="fr-FR" sz="3200" dirty="0" smtClean="0"/>
        </a:p>
      </dgm:t>
    </dgm:pt>
    <dgm:pt modelId="{3748DBF3-3A0E-4807-BAF9-F5A465307BAA}" type="parTrans" cxnId="{D4C38EAC-F9F9-4AE1-80D0-91415F84B7F2}">
      <dgm:prSet/>
      <dgm:spPr/>
      <dgm:t>
        <a:bodyPr/>
        <a:lstStyle/>
        <a:p>
          <a:endParaRPr lang="fr-FR" sz="1400"/>
        </a:p>
      </dgm:t>
    </dgm:pt>
    <dgm:pt modelId="{FA3CA5E5-C5A1-40AE-8B65-40EA9C206294}" type="sibTrans" cxnId="{D4C38EAC-F9F9-4AE1-80D0-91415F84B7F2}">
      <dgm:prSet/>
      <dgm:spPr/>
      <dgm:t>
        <a:bodyPr/>
        <a:lstStyle/>
        <a:p>
          <a:endParaRPr lang="fr-FR" sz="1400"/>
        </a:p>
      </dgm:t>
    </dgm:pt>
    <dgm:pt modelId="{33CAD288-F0B0-4B45-9A17-EA5D7B091A59}" type="pres">
      <dgm:prSet presAssocID="{AB9A14AD-FB93-41B8-9C4B-07D1EB5E37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E24E030-79C6-4F0C-A89C-CBBCC3A2B074}" type="pres">
      <dgm:prSet presAssocID="{EC30CD22-7872-4C36-807C-63163A8671B6}" presName="parentText" presStyleLbl="node1" presStyleIdx="0" presStyleCnt="1" custScaleY="53863" custLinFactNeighborX="-1974" custLinFactNeighborY="-2821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33C17C-35DD-45E4-88FC-1B049E85CFEB}" type="pres">
      <dgm:prSet presAssocID="{EC30CD22-7872-4C36-807C-63163A8671B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0E45C80-918C-4537-8F46-9410EB7B8CA8}" type="presOf" srcId="{AB9A14AD-FB93-41B8-9C4B-07D1EB5E372E}" destId="{33CAD288-F0B0-4B45-9A17-EA5D7B091A59}" srcOrd="0" destOrd="0" presId="urn:microsoft.com/office/officeart/2005/8/layout/vList2"/>
    <dgm:cxn modelId="{9F47B612-3903-48FF-9C61-51124375F9DD}" srcId="{AB9A14AD-FB93-41B8-9C4B-07D1EB5E372E}" destId="{EC30CD22-7872-4C36-807C-63163A8671B6}" srcOrd="0" destOrd="0" parTransId="{33A138D7-DABD-455C-84F4-63ADF8B735DD}" sibTransId="{8C21BDC5-E1FC-4A9C-A6DA-1F10C6B9F25E}"/>
    <dgm:cxn modelId="{6BAA7163-2407-482D-986C-5FA0E64D5298}" type="presOf" srcId="{27D7D5F4-0CED-4062-BB69-144B16554523}" destId="{0933C17C-35DD-45E4-88FC-1B049E85CFEB}" srcOrd="0" destOrd="3" presId="urn:microsoft.com/office/officeart/2005/8/layout/vList2"/>
    <dgm:cxn modelId="{897D0746-2681-4D9E-A18A-229C79B7E94A}" type="presOf" srcId="{F30CAF12-7791-4E08-A828-64F7AB04C5BF}" destId="{0933C17C-35DD-45E4-88FC-1B049E85CFEB}" srcOrd="0" destOrd="0" presId="urn:microsoft.com/office/officeart/2005/8/layout/vList2"/>
    <dgm:cxn modelId="{1F68FD5A-995F-4069-9A2A-C34834269664}" srcId="{EC30CD22-7872-4C36-807C-63163A8671B6}" destId="{F30CAF12-7791-4E08-A828-64F7AB04C5BF}" srcOrd="0" destOrd="0" parTransId="{977687B9-F235-4D99-9D5C-D413930CF193}" sibTransId="{9ED52CB5-CEE2-43F4-AE56-6A719B272F77}"/>
    <dgm:cxn modelId="{BEF6A9A5-FE85-4A2B-A172-C54D56818F0B}" type="presOf" srcId="{EC30CD22-7872-4C36-807C-63163A8671B6}" destId="{2E24E030-79C6-4F0C-A89C-CBBCC3A2B074}" srcOrd="0" destOrd="0" presId="urn:microsoft.com/office/officeart/2005/8/layout/vList2"/>
    <dgm:cxn modelId="{D4C38EAC-F9F9-4AE1-80D0-91415F84B7F2}" srcId="{EC30CD22-7872-4C36-807C-63163A8671B6}" destId="{27D7D5F4-0CED-4062-BB69-144B16554523}" srcOrd="3" destOrd="0" parTransId="{3748DBF3-3A0E-4807-BAF9-F5A465307BAA}" sibTransId="{FA3CA5E5-C5A1-40AE-8B65-40EA9C206294}"/>
    <dgm:cxn modelId="{487D44EC-0411-4393-AEBA-A693F0F5A25F}" type="presOf" srcId="{D5ABB241-2BB3-4F99-9F09-BA559812AA56}" destId="{0933C17C-35DD-45E4-88FC-1B049E85CFEB}" srcOrd="0" destOrd="2" presId="urn:microsoft.com/office/officeart/2005/8/layout/vList2"/>
    <dgm:cxn modelId="{9BA830D7-27C2-4080-B456-3164A8405E44}" type="presOf" srcId="{F50F9F5A-92E1-43E0-B73F-D609A3E9DA4B}" destId="{0933C17C-35DD-45E4-88FC-1B049E85CFEB}" srcOrd="0" destOrd="1" presId="urn:microsoft.com/office/officeart/2005/8/layout/vList2"/>
    <dgm:cxn modelId="{13D57115-22D9-421C-B43C-EAC2D397D049}" srcId="{EC30CD22-7872-4C36-807C-63163A8671B6}" destId="{F50F9F5A-92E1-43E0-B73F-D609A3E9DA4B}" srcOrd="1" destOrd="0" parTransId="{68E4E13E-D87F-44F2-84C2-F4F21FB04A4E}" sibTransId="{67A57054-C929-468B-9239-30D631D21EFD}"/>
    <dgm:cxn modelId="{66DDE49D-8F16-4692-B92B-FCFBF554AE82}" srcId="{EC30CD22-7872-4C36-807C-63163A8671B6}" destId="{D5ABB241-2BB3-4F99-9F09-BA559812AA56}" srcOrd="2" destOrd="0" parTransId="{F5CF03D8-786C-4D18-B571-B576AAE7248C}" sibTransId="{C1B4B35B-AEB3-4DD4-AD5A-1DC0C0FB94DC}"/>
    <dgm:cxn modelId="{E9371158-7705-4642-8F02-6701E497D8D4}" type="presParOf" srcId="{33CAD288-F0B0-4B45-9A17-EA5D7B091A59}" destId="{2E24E030-79C6-4F0C-A89C-CBBCC3A2B074}" srcOrd="0" destOrd="0" presId="urn:microsoft.com/office/officeart/2005/8/layout/vList2"/>
    <dgm:cxn modelId="{0F8132F8-0775-458D-B812-437552EBFDF9}" type="presParOf" srcId="{33CAD288-F0B0-4B45-9A17-EA5D7B091A59}" destId="{0933C17C-35DD-45E4-88FC-1B049E85CFE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9A14AD-FB93-41B8-9C4B-07D1EB5E37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C30CD22-7872-4C36-807C-63163A8671B6}">
      <dgm:prSet custT="1"/>
      <dgm:spPr/>
      <dgm:t>
        <a:bodyPr/>
        <a:lstStyle/>
        <a:p>
          <a:r>
            <a:rPr lang="fr-FR" sz="4400" b="1" u="sng" dirty="0" smtClean="0"/>
            <a:t>2 standards:</a:t>
          </a:r>
        </a:p>
      </dgm:t>
    </dgm:pt>
    <dgm:pt modelId="{33A138D7-DABD-455C-84F4-63ADF8B735DD}" type="parTrans" cxnId="{9F47B612-3903-48FF-9C61-51124375F9DD}">
      <dgm:prSet/>
      <dgm:spPr/>
      <dgm:t>
        <a:bodyPr/>
        <a:lstStyle/>
        <a:p>
          <a:endParaRPr lang="fr-FR"/>
        </a:p>
      </dgm:t>
    </dgm:pt>
    <dgm:pt modelId="{8C21BDC5-E1FC-4A9C-A6DA-1F10C6B9F25E}" type="sibTrans" cxnId="{9F47B612-3903-48FF-9C61-51124375F9DD}">
      <dgm:prSet/>
      <dgm:spPr/>
      <dgm:t>
        <a:bodyPr/>
        <a:lstStyle/>
        <a:p>
          <a:endParaRPr lang="fr-FR"/>
        </a:p>
      </dgm:t>
    </dgm:pt>
    <dgm:pt modelId="{F30CAF12-7791-4E08-A828-64F7AB04C5BF}">
      <dgm:prSet custT="1"/>
      <dgm:spPr/>
      <dgm:t>
        <a:bodyPr/>
        <a:lstStyle/>
        <a:p>
          <a:r>
            <a:rPr lang="fr-FR" sz="3200" dirty="0" smtClean="0"/>
            <a:t>Trames standard (CAN 2.0 part A)</a:t>
          </a:r>
        </a:p>
      </dgm:t>
    </dgm:pt>
    <dgm:pt modelId="{977687B9-F235-4D99-9D5C-D413930CF193}" type="parTrans" cxnId="{1F68FD5A-995F-4069-9A2A-C34834269664}">
      <dgm:prSet/>
      <dgm:spPr/>
      <dgm:t>
        <a:bodyPr/>
        <a:lstStyle/>
        <a:p>
          <a:endParaRPr lang="fr-FR"/>
        </a:p>
      </dgm:t>
    </dgm:pt>
    <dgm:pt modelId="{9ED52CB5-CEE2-43F4-AE56-6A719B272F77}" type="sibTrans" cxnId="{1F68FD5A-995F-4069-9A2A-C34834269664}">
      <dgm:prSet/>
      <dgm:spPr/>
      <dgm:t>
        <a:bodyPr/>
        <a:lstStyle/>
        <a:p>
          <a:endParaRPr lang="fr-FR"/>
        </a:p>
      </dgm:t>
    </dgm:pt>
    <dgm:pt modelId="{F50F9F5A-92E1-43E0-B73F-D609A3E9DA4B}">
      <dgm:prSet custT="1"/>
      <dgm:spPr/>
      <dgm:t>
        <a:bodyPr/>
        <a:lstStyle/>
        <a:p>
          <a:r>
            <a:rPr lang="fr-FR" sz="3200" dirty="0" smtClean="0"/>
            <a:t>Trames étendues (CAN 2.0 part B)</a:t>
          </a:r>
        </a:p>
      </dgm:t>
    </dgm:pt>
    <dgm:pt modelId="{68E4E13E-D87F-44F2-84C2-F4F21FB04A4E}" type="parTrans" cxnId="{13D57115-22D9-421C-B43C-EAC2D397D049}">
      <dgm:prSet/>
      <dgm:spPr/>
      <dgm:t>
        <a:bodyPr/>
        <a:lstStyle/>
        <a:p>
          <a:endParaRPr lang="fr-FR"/>
        </a:p>
      </dgm:t>
    </dgm:pt>
    <dgm:pt modelId="{67A57054-C929-468B-9239-30D631D21EFD}" type="sibTrans" cxnId="{13D57115-22D9-421C-B43C-EAC2D397D049}">
      <dgm:prSet/>
      <dgm:spPr/>
      <dgm:t>
        <a:bodyPr/>
        <a:lstStyle/>
        <a:p>
          <a:endParaRPr lang="fr-FR"/>
        </a:p>
      </dgm:t>
    </dgm:pt>
    <dgm:pt modelId="{33CAD288-F0B0-4B45-9A17-EA5D7B091A59}" type="pres">
      <dgm:prSet presAssocID="{AB9A14AD-FB93-41B8-9C4B-07D1EB5E37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E24E030-79C6-4F0C-A89C-CBBCC3A2B074}" type="pres">
      <dgm:prSet presAssocID="{EC30CD22-7872-4C36-807C-63163A8671B6}" presName="parentText" presStyleLbl="node1" presStyleIdx="0" presStyleCnt="1" custScaleY="45469" custLinFactNeighborX="-1079" custLinFactNeighborY="-4366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33C17C-35DD-45E4-88FC-1B049E85CFEB}" type="pres">
      <dgm:prSet presAssocID="{EC30CD22-7872-4C36-807C-63163A8671B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3D57115-22D9-421C-B43C-EAC2D397D049}" srcId="{EC30CD22-7872-4C36-807C-63163A8671B6}" destId="{F50F9F5A-92E1-43E0-B73F-D609A3E9DA4B}" srcOrd="1" destOrd="0" parTransId="{68E4E13E-D87F-44F2-84C2-F4F21FB04A4E}" sibTransId="{67A57054-C929-468B-9239-30D631D21EFD}"/>
    <dgm:cxn modelId="{0CC8D61E-0160-4E5B-B912-28A48D4DD315}" type="presOf" srcId="{F30CAF12-7791-4E08-A828-64F7AB04C5BF}" destId="{0933C17C-35DD-45E4-88FC-1B049E85CFEB}" srcOrd="0" destOrd="0" presId="urn:microsoft.com/office/officeart/2005/8/layout/vList2"/>
    <dgm:cxn modelId="{9F47B612-3903-48FF-9C61-51124375F9DD}" srcId="{AB9A14AD-FB93-41B8-9C4B-07D1EB5E372E}" destId="{EC30CD22-7872-4C36-807C-63163A8671B6}" srcOrd="0" destOrd="0" parTransId="{33A138D7-DABD-455C-84F4-63ADF8B735DD}" sibTransId="{8C21BDC5-E1FC-4A9C-A6DA-1F10C6B9F25E}"/>
    <dgm:cxn modelId="{704D77E4-F177-4584-8276-822D46B1CF23}" type="presOf" srcId="{EC30CD22-7872-4C36-807C-63163A8671B6}" destId="{2E24E030-79C6-4F0C-A89C-CBBCC3A2B074}" srcOrd="0" destOrd="0" presId="urn:microsoft.com/office/officeart/2005/8/layout/vList2"/>
    <dgm:cxn modelId="{1F68FD5A-995F-4069-9A2A-C34834269664}" srcId="{EC30CD22-7872-4C36-807C-63163A8671B6}" destId="{F30CAF12-7791-4E08-A828-64F7AB04C5BF}" srcOrd="0" destOrd="0" parTransId="{977687B9-F235-4D99-9D5C-D413930CF193}" sibTransId="{9ED52CB5-CEE2-43F4-AE56-6A719B272F77}"/>
    <dgm:cxn modelId="{FE205FA2-A9F8-46EF-A396-33D0AAE80274}" type="presOf" srcId="{AB9A14AD-FB93-41B8-9C4B-07D1EB5E372E}" destId="{33CAD288-F0B0-4B45-9A17-EA5D7B091A59}" srcOrd="0" destOrd="0" presId="urn:microsoft.com/office/officeart/2005/8/layout/vList2"/>
    <dgm:cxn modelId="{896ED0F5-C1FB-4B32-898A-CA9D58FFC92A}" type="presOf" srcId="{F50F9F5A-92E1-43E0-B73F-D609A3E9DA4B}" destId="{0933C17C-35DD-45E4-88FC-1B049E85CFEB}" srcOrd="0" destOrd="1" presId="urn:microsoft.com/office/officeart/2005/8/layout/vList2"/>
    <dgm:cxn modelId="{4FE661F7-C567-4964-9E7A-BC156CEA39B6}" type="presParOf" srcId="{33CAD288-F0B0-4B45-9A17-EA5D7B091A59}" destId="{2E24E030-79C6-4F0C-A89C-CBBCC3A2B074}" srcOrd="0" destOrd="0" presId="urn:microsoft.com/office/officeart/2005/8/layout/vList2"/>
    <dgm:cxn modelId="{59680B78-4140-41FD-BA01-5EA643E1345D}" type="presParOf" srcId="{33CAD288-F0B0-4B45-9A17-EA5D7B091A59}" destId="{0933C17C-35DD-45E4-88FC-1B049E85CFE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373BE-C519-45D3-8BDC-B4BF6D01DE43}">
      <dsp:nvSpPr>
        <dsp:cNvPr id="0" name=""/>
        <dsp:cNvSpPr/>
      </dsp:nvSpPr>
      <dsp:spPr>
        <a:xfrm>
          <a:off x="215168" y="1873"/>
          <a:ext cx="2734429" cy="1640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Série Asynchrone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NRZ</a:t>
          </a:r>
          <a:endParaRPr lang="fr-FR" sz="2400" kern="1200" dirty="0"/>
        </a:p>
      </dsp:txBody>
      <dsp:txXfrm>
        <a:off x="215168" y="1873"/>
        <a:ext cx="2734429" cy="1640657"/>
      </dsp:txXfrm>
    </dsp:sp>
    <dsp:sp modelId="{AF888DE6-2898-4931-AF46-BD8806B4824F}">
      <dsp:nvSpPr>
        <dsp:cNvPr id="0" name=""/>
        <dsp:cNvSpPr/>
      </dsp:nvSpPr>
      <dsp:spPr>
        <a:xfrm>
          <a:off x="3223041" y="1873"/>
          <a:ext cx="2734429" cy="1640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Fonctionnement distribué multi maitre.</a:t>
          </a:r>
          <a:endParaRPr lang="fr-FR" sz="2400" kern="1200" dirty="0"/>
        </a:p>
      </dsp:txBody>
      <dsp:txXfrm>
        <a:off x="3223041" y="1873"/>
        <a:ext cx="2734429" cy="1640657"/>
      </dsp:txXfrm>
    </dsp:sp>
    <dsp:sp modelId="{7DC2882A-9369-42ED-8F4E-F0C9D17DBE6D}">
      <dsp:nvSpPr>
        <dsp:cNvPr id="0" name=""/>
        <dsp:cNvSpPr/>
      </dsp:nvSpPr>
      <dsp:spPr>
        <a:xfrm>
          <a:off x="6230913" y="1873"/>
          <a:ext cx="2734429" cy="1640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Hiérarchisation des messages</a:t>
          </a:r>
          <a:endParaRPr lang="fr-FR" sz="2400" kern="1200" dirty="0"/>
        </a:p>
      </dsp:txBody>
      <dsp:txXfrm>
        <a:off x="6230913" y="1873"/>
        <a:ext cx="2734429" cy="1640657"/>
      </dsp:txXfrm>
    </dsp:sp>
    <dsp:sp modelId="{BC58763A-217E-4369-A86F-A313650E2926}">
      <dsp:nvSpPr>
        <dsp:cNvPr id="0" name=""/>
        <dsp:cNvSpPr/>
      </dsp:nvSpPr>
      <dsp:spPr>
        <a:xfrm>
          <a:off x="215168" y="1915974"/>
          <a:ext cx="2734429" cy="1640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Adressage orienté « information »</a:t>
          </a:r>
          <a:endParaRPr lang="fr-FR" sz="2400" kern="1200" dirty="0"/>
        </a:p>
      </dsp:txBody>
      <dsp:txXfrm>
        <a:off x="215168" y="1915974"/>
        <a:ext cx="2734429" cy="1640657"/>
      </dsp:txXfrm>
    </dsp:sp>
    <dsp:sp modelId="{5927C7EF-2859-423C-94EA-B9B4DA099128}">
      <dsp:nvSpPr>
        <dsp:cNvPr id="0" name=""/>
        <dsp:cNvSpPr/>
      </dsp:nvSpPr>
      <dsp:spPr>
        <a:xfrm>
          <a:off x="3223041" y="1915974"/>
          <a:ext cx="2734429" cy="1640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Réception de multiples sources </a:t>
          </a:r>
          <a:endParaRPr lang="fr-FR" sz="2400" kern="1200" dirty="0"/>
        </a:p>
      </dsp:txBody>
      <dsp:txXfrm>
        <a:off x="3223041" y="1915974"/>
        <a:ext cx="2734429" cy="1640657"/>
      </dsp:txXfrm>
    </dsp:sp>
    <dsp:sp modelId="{6EDA216F-136A-4756-890F-6AD6F44CDFDC}">
      <dsp:nvSpPr>
        <dsp:cNvPr id="0" name=""/>
        <dsp:cNvSpPr/>
      </dsp:nvSpPr>
      <dsp:spPr>
        <a:xfrm>
          <a:off x="6230913" y="1915974"/>
          <a:ext cx="2734429" cy="1640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Détections et signalisations d’erreurs</a:t>
          </a:r>
          <a:endParaRPr lang="fr-FR" sz="2400" kern="1200" dirty="0"/>
        </a:p>
      </dsp:txBody>
      <dsp:txXfrm>
        <a:off x="6230913" y="1915974"/>
        <a:ext cx="2734429" cy="1640657"/>
      </dsp:txXfrm>
    </dsp:sp>
    <dsp:sp modelId="{35310657-053F-45EF-B7FA-AC2D6D85F103}">
      <dsp:nvSpPr>
        <dsp:cNvPr id="0" name=""/>
        <dsp:cNvSpPr/>
      </dsp:nvSpPr>
      <dsp:spPr>
        <a:xfrm>
          <a:off x="215168" y="3830075"/>
          <a:ext cx="2734429" cy="1640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Retransmission automatique des messages altérés</a:t>
          </a:r>
          <a:endParaRPr lang="fr-FR" sz="2400" kern="1200" dirty="0"/>
        </a:p>
      </dsp:txBody>
      <dsp:txXfrm>
        <a:off x="215168" y="3830075"/>
        <a:ext cx="2734429" cy="1640657"/>
      </dsp:txXfrm>
    </dsp:sp>
    <dsp:sp modelId="{7B170925-1476-43DD-BC5E-A2CDD3B0515B}">
      <dsp:nvSpPr>
        <dsp:cNvPr id="0" name=""/>
        <dsp:cNvSpPr/>
      </dsp:nvSpPr>
      <dsp:spPr>
        <a:xfrm>
          <a:off x="3223041" y="3830075"/>
          <a:ext cx="2734429" cy="1640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Déconnexion reconnexion automatiques sur erreurs (FT)</a:t>
          </a:r>
          <a:endParaRPr lang="fr-FR" sz="2400" kern="1200" dirty="0"/>
        </a:p>
      </dsp:txBody>
      <dsp:txXfrm>
        <a:off x="3223041" y="3830075"/>
        <a:ext cx="2734429" cy="1640657"/>
      </dsp:txXfrm>
    </dsp:sp>
    <dsp:sp modelId="{5E6E06BD-6813-4B3C-97BE-1EAEC35DABCB}">
      <dsp:nvSpPr>
        <dsp:cNvPr id="0" name=""/>
        <dsp:cNvSpPr/>
      </dsp:nvSpPr>
      <dsp:spPr>
        <a:xfrm>
          <a:off x="6230913" y="3830075"/>
          <a:ext cx="2734429" cy="1640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LIN, TTCAN, </a:t>
          </a:r>
          <a:r>
            <a:rPr lang="fr-FR" sz="2400" kern="1200" dirty="0" err="1" smtClean="0"/>
            <a:t>FlexRay</a:t>
          </a:r>
          <a:r>
            <a:rPr lang="fr-FR" sz="2400" kern="1200" dirty="0" smtClean="0"/>
            <a:t>, </a:t>
          </a:r>
          <a:r>
            <a:rPr lang="fr-FR" sz="2400" kern="1200" dirty="0" err="1" smtClean="0"/>
            <a:t>CANOpen</a:t>
          </a:r>
          <a:r>
            <a:rPr lang="fr-FR" sz="2400" kern="1200" dirty="0" smtClean="0"/>
            <a:t>, </a:t>
          </a:r>
          <a:r>
            <a:rPr lang="fr-FR" sz="2400" kern="1200" dirty="0" err="1" smtClean="0"/>
            <a:t>DeviceNet</a:t>
          </a:r>
          <a:r>
            <a:rPr lang="fr-FR" sz="2400" kern="1200" dirty="0" smtClean="0"/>
            <a:t>…</a:t>
          </a:r>
          <a:endParaRPr lang="fr-FR" sz="2400" kern="1200" dirty="0"/>
        </a:p>
      </dsp:txBody>
      <dsp:txXfrm>
        <a:off x="6230913" y="3830075"/>
        <a:ext cx="2734429" cy="1640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4E030-79C6-4F0C-A89C-CBBCC3A2B074}">
      <dsp:nvSpPr>
        <dsp:cNvPr id="0" name=""/>
        <dsp:cNvSpPr/>
      </dsp:nvSpPr>
      <dsp:spPr>
        <a:xfrm>
          <a:off x="0" y="0"/>
          <a:ext cx="6096000" cy="645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b="1" u="sng" kern="1200" dirty="0" smtClean="0"/>
            <a:t>4 types de trames:</a:t>
          </a:r>
        </a:p>
      </dsp:txBody>
      <dsp:txXfrm>
        <a:off x="31502" y="31502"/>
        <a:ext cx="6032996" cy="582317"/>
      </dsp:txXfrm>
    </dsp:sp>
    <dsp:sp modelId="{0933C17C-35DD-45E4-88FC-1B049E85CFEB}">
      <dsp:nvSpPr>
        <dsp:cNvPr id="0" name=""/>
        <dsp:cNvSpPr/>
      </dsp:nvSpPr>
      <dsp:spPr>
        <a:xfrm>
          <a:off x="0" y="777872"/>
          <a:ext cx="6096000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3200" kern="1200" smtClean="0"/>
            <a:t>Trame de données</a:t>
          </a:r>
          <a:endParaRPr lang="fr-FR" sz="3200" kern="1200" dirty="0" smtClean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3200" kern="1200" smtClean="0"/>
            <a:t>Trame de requête</a:t>
          </a:r>
          <a:endParaRPr lang="fr-FR" sz="3200" kern="1200" dirty="0" smtClean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3200" kern="1200" smtClean="0"/>
            <a:t>Trame d’erreur</a:t>
          </a:r>
          <a:endParaRPr lang="fr-FR" sz="3200" kern="1200" dirty="0" smtClean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3200" kern="1200" smtClean="0"/>
            <a:t>Trame de surcharge</a:t>
          </a:r>
          <a:endParaRPr lang="fr-FR" sz="3200" kern="1200" dirty="0" smtClean="0"/>
        </a:p>
      </dsp:txBody>
      <dsp:txXfrm>
        <a:off x="0" y="777872"/>
        <a:ext cx="6096000" cy="2185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4E030-79C6-4F0C-A89C-CBBCC3A2B074}">
      <dsp:nvSpPr>
        <dsp:cNvPr id="0" name=""/>
        <dsp:cNvSpPr/>
      </dsp:nvSpPr>
      <dsp:spPr>
        <a:xfrm>
          <a:off x="0" y="0"/>
          <a:ext cx="6672064" cy="5447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b="1" u="sng" kern="1200" dirty="0" smtClean="0"/>
            <a:t>2 standards:</a:t>
          </a:r>
        </a:p>
      </dsp:txBody>
      <dsp:txXfrm>
        <a:off x="26593" y="26593"/>
        <a:ext cx="6618878" cy="491568"/>
      </dsp:txXfrm>
    </dsp:sp>
    <dsp:sp modelId="{0933C17C-35DD-45E4-88FC-1B049E85CFEB}">
      <dsp:nvSpPr>
        <dsp:cNvPr id="0" name=""/>
        <dsp:cNvSpPr/>
      </dsp:nvSpPr>
      <dsp:spPr>
        <a:xfrm>
          <a:off x="0" y="662001"/>
          <a:ext cx="6672064" cy="109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838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3200" kern="1200" dirty="0" smtClean="0"/>
            <a:t>Trames standard (CAN 2.0 part A)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3200" kern="1200" dirty="0" smtClean="0"/>
            <a:t>Trames étendues (CAN 2.0 part B)</a:t>
          </a:r>
        </a:p>
      </dsp:txBody>
      <dsp:txXfrm>
        <a:off x="0" y="662001"/>
        <a:ext cx="6672064" cy="1092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27/06/2015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:\_Dhuoda\Systemes\CanBus\images\CarMf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8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2"/>
          <p:cNvSpPr txBox="1"/>
          <p:nvPr/>
        </p:nvSpPr>
        <p:spPr>
          <a:xfrm>
            <a:off x="0" y="-315134"/>
            <a:ext cx="9036496" cy="58323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7300" b="1" kern="12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CAN</a:t>
            </a:r>
            <a:endParaRPr lang="fr-FR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4625260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6600" kern="1200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A4615"/>
                </a:solidFill>
                <a:effectLst/>
                <a:latin typeface="Bauhaus 93"/>
                <a:ea typeface="Times New Roman"/>
                <a:cs typeface="Times New Roman"/>
              </a:rPr>
              <a:t>Un bus dans la voiture</a:t>
            </a:r>
            <a:endParaRPr lang="fr-FR" sz="6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74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27584" y="-1"/>
            <a:ext cx="79208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trame de données:	</a:t>
            </a:r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champ d’arbitrage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23728" y="3933056"/>
            <a:ext cx="5328592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ID 11 bits de 0x000 a 0x7FF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Poids forts en tête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RTR dominant </a:t>
            </a:r>
            <a:r>
              <a:rPr lang="fr-FR" sz="2400" dirty="0" smtClean="0"/>
              <a:t>(0) </a:t>
            </a:r>
            <a:r>
              <a:rPr lang="fr-FR" sz="2400" dirty="0" smtClean="0"/>
              <a:t>pour trame de données</a:t>
            </a:r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lum bright="-27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8"/>
          <a:stretch/>
        </p:blipFill>
        <p:spPr bwMode="auto">
          <a:xfrm>
            <a:off x="-107304" y="1352064"/>
            <a:ext cx="9217024" cy="1932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305699"/>
            <a:ext cx="1440160" cy="1979285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5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39552" y="0"/>
            <a:ext cx="8208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trame de données:	</a:t>
            </a:r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champ de commande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47664" y="3933056"/>
            <a:ext cx="6768752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IDE </a:t>
            </a:r>
            <a:r>
              <a:rPr lang="fr-FR" sz="2400" dirty="0"/>
              <a:t>dominant </a:t>
            </a:r>
            <a:r>
              <a:rPr lang="fr-FR" sz="2400" dirty="0" smtClean="0"/>
              <a:t>(0) </a:t>
            </a:r>
            <a:r>
              <a:rPr lang="fr-FR" sz="2400" dirty="0"/>
              <a:t>pour trame </a:t>
            </a:r>
            <a:r>
              <a:rPr lang="fr-FR" sz="2400" dirty="0" smtClean="0"/>
              <a:t>standard (CAN 2,0A)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DLC 4 bits mais valide de 0 à 8</a:t>
            </a:r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lum bright="-27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8"/>
          <a:stretch/>
        </p:blipFill>
        <p:spPr bwMode="auto">
          <a:xfrm>
            <a:off x="-107304" y="1352064"/>
            <a:ext cx="9217024" cy="1932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1305699"/>
            <a:ext cx="1080120" cy="1979285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99592" y="0"/>
            <a:ext cx="77048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trame de données:</a:t>
            </a:r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champ de données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47664" y="3933055"/>
            <a:ext cx="6768752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Peut être absent (DLC=0)</a:t>
            </a:r>
            <a:endParaRPr lang="fr-FR" sz="2400" dirty="0"/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lum bright="-27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8"/>
          <a:stretch/>
        </p:blipFill>
        <p:spPr bwMode="auto">
          <a:xfrm>
            <a:off x="-107304" y="1352064"/>
            <a:ext cx="9217024" cy="1932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7904" y="1305699"/>
            <a:ext cx="1800200" cy="1979285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7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99592" y="0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trame de données:		</a:t>
            </a:r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champ de CRC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47664" y="3933055"/>
            <a:ext cx="6768752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15 bits + 1 bit délimiteur (récessif)</a:t>
            </a:r>
            <a:endParaRPr lang="fr-FR" sz="2400" dirty="0"/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lum bright="-27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8"/>
          <a:stretch/>
        </p:blipFill>
        <p:spPr bwMode="auto">
          <a:xfrm>
            <a:off x="-107304" y="1352064"/>
            <a:ext cx="9217024" cy="1932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8104" y="1305699"/>
            <a:ext cx="1008112" cy="1979285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9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84176" y="-1"/>
            <a:ext cx="8208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trame de données:	</a:t>
            </a:r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champ d’</a:t>
            </a:r>
            <a:r>
              <a:rPr lang="fr-FR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acquitement</a:t>
            </a:r>
            <a:endParaRPr lang="fr-FR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600" y="3613080"/>
            <a:ext cx="7848872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 bit: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récessif pour l’émetteur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dominant pour les récepteurs</a:t>
            </a:r>
          </a:p>
          <a:p>
            <a:endParaRPr lang="fr-FR" sz="2400" dirty="0" smtClean="0"/>
          </a:p>
          <a:p>
            <a:r>
              <a:rPr lang="fr-FR" sz="2400" dirty="0" smtClean="0"/>
              <a:t>2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bit</a:t>
            </a:r>
            <a:r>
              <a:rPr lang="fr-FR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récessif pour </a:t>
            </a:r>
            <a:r>
              <a:rPr lang="fr-FR" sz="2400" dirty="0" smtClean="0"/>
              <a:t>tous (délimiteur)</a:t>
            </a:r>
            <a:endParaRPr lang="fr-FR" sz="2400" dirty="0"/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lum bright="-27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8"/>
          <a:stretch/>
        </p:blipFill>
        <p:spPr bwMode="auto">
          <a:xfrm>
            <a:off x="-107304" y="1352064"/>
            <a:ext cx="9217024" cy="1932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6216" y="1305699"/>
            <a:ext cx="504056" cy="1979285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5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84176" y="-1"/>
            <a:ext cx="8208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Arbitrage / Priorités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18864" y="5301208"/>
            <a:ext cx="9162864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ID faible prioritaire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Trame </a:t>
            </a:r>
            <a:r>
              <a:rPr lang="fr-FR" sz="2400" dirty="0"/>
              <a:t>de données </a:t>
            </a:r>
            <a:r>
              <a:rPr lang="fr-FR" sz="2400" dirty="0" smtClean="0"/>
              <a:t>prioritaire </a:t>
            </a:r>
            <a:r>
              <a:rPr lang="fr-FR" sz="2400" dirty="0"/>
              <a:t>sur </a:t>
            </a:r>
            <a:r>
              <a:rPr lang="fr-FR" sz="2400" dirty="0" smtClean="0"/>
              <a:t>trame </a:t>
            </a:r>
            <a:r>
              <a:rPr lang="fr-FR" sz="2400" dirty="0"/>
              <a:t>de requête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  <p:pic>
        <p:nvPicPr>
          <p:cNvPr id="10" name="Image 9" descr="Exemple d’arbitrage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4" y="570339"/>
            <a:ext cx="9055360" cy="5018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9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84176" y="-1"/>
            <a:ext cx="8208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Nominal bit time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18864" y="4725144"/>
            <a:ext cx="9162864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Quatre segments multiples de </a:t>
            </a:r>
            <a:r>
              <a:rPr lang="fr-FR" sz="2400" dirty="0" err="1" smtClean="0"/>
              <a:t>Tq</a:t>
            </a:r>
            <a:endParaRPr lang="fr-FR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Règles de construction de chaque phase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A configurer pour chaque implémentation (théoriquement)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  <p:pic>
        <p:nvPicPr>
          <p:cNvPr id="11" name="Imag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56983" cy="3841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5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84176" y="-1"/>
            <a:ext cx="8208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Hard-Synchronisation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988" y="3041293"/>
            <a:ext cx="916286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Ou lors d’une transition dans le </a:t>
            </a:r>
            <a:r>
              <a:rPr lang="fr-FR" sz="2400" i="1" dirty="0" err="1" smtClean="0"/>
              <a:t>Sync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Seg</a:t>
            </a:r>
            <a:endParaRPr lang="fr-FR" sz="2400" i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2" y="3502958"/>
            <a:ext cx="7324725" cy="193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7648" y="646331"/>
            <a:ext cx="916286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Intervient en début de trame (SOF)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964" y="5618857"/>
            <a:ext cx="916286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Aligne </a:t>
            </a:r>
            <a:r>
              <a:rPr lang="fr-FR" sz="2400" dirty="0"/>
              <a:t>le Nominal Bit Time sur celui de </a:t>
            </a:r>
            <a:r>
              <a:rPr lang="fr-FR" sz="2400" dirty="0" smtClean="0"/>
              <a:t>l’émetteur</a:t>
            </a:r>
            <a:endParaRPr lang="fr-FR" sz="2400" dirty="0"/>
          </a:p>
        </p:txBody>
      </p:sp>
      <p:pic>
        <p:nvPicPr>
          <p:cNvPr id="13" name="Imag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0" y="1107996"/>
            <a:ext cx="8281224" cy="1672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84176" y="-1"/>
            <a:ext cx="8208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Resynchronisation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964" y="646331"/>
            <a:ext cx="4569036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Sur des transitions de récessif à dominant </a:t>
            </a:r>
            <a:r>
              <a:rPr lang="fr-FR" sz="2400" b="1" i="1" dirty="0" smtClean="0"/>
              <a:t>dans la trame</a:t>
            </a:r>
            <a:endParaRPr lang="fr-FR" sz="2400" b="1" i="1" dirty="0"/>
          </a:p>
        </p:txBody>
      </p:sp>
      <p:pic>
        <p:nvPicPr>
          <p:cNvPr id="11" name="Imag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48" y="646331"/>
            <a:ext cx="3896432" cy="114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 contras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" y="1477328"/>
            <a:ext cx="9119096" cy="464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9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84176" y="-1"/>
            <a:ext cx="8208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Modes d’erreur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5173"/>
            <a:ext cx="7792979" cy="476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égende encadrée 2 11"/>
          <p:cNvSpPr/>
          <p:nvPr/>
        </p:nvSpPr>
        <p:spPr>
          <a:xfrm>
            <a:off x="6114244" y="836712"/>
            <a:ext cx="2304764" cy="756084"/>
          </a:xfrm>
          <a:prstGeom prst="borderCallout2">
            <a:avLst>
              <a:gd name="adj1" fmla="val 42603"/>
              <a:gd name="adj2" fmla="val -1925"/>
              <a:gd name="adj3" fmla="val 43107"/>
              <a:gd name="adj4" fmla="val -24034"/>
              <a:gd name="adj5" fmla="val 58749"/>
              <a:gd name="adj6" fmla="val -4538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err="1" smtClean="0"/>
              <a:t>Error</a:t>
            </a:r>
            <a:r>
              <a:rPr lang="fr-FR" sz="1600" b="1" i="1" dirty="0" smtClean="0"/>
              <a:t> Active</a:t>
            </a:r>
          </a:p>
          <a:p>
            <a:r>
              <a:rPr lang="fr-FR" sz="1600" dirty="0" smtClean="0"/>
              <a:t>Communication normale</a:t>
            </a:r>
          </a:p>
          <a:p>
            <a:r>
              <a:rPr lang="fr-FR" sz="1600" dirty="0" smtClean="0"/>
              <a:t>Trames </a:t>
            </a:r>
            <a:r>
              <a:rPr lang="fr-FR" sz="1600" i="1" dirty="0" err="1" smtClean="0"/>
              <a:t>Error</a:t>
            </a:r>
            <a:r>
              <a:rPr lang="fr-FR" sz="1600" i="1" dirty="0" smtClean="0"/>
              <a:t> Active</a:t>
            </a:r>
            <a:endParaRPr lang="fr-FR" sz="1600" i="1" dirty="0"/>
          </a:p>
        </p:txBody>
      </p:sp>
      <p:sp>
        <p:nvSpPr>
          <p:cNvPr id="13" name="Légende encadrée 2 12"/>
          <p:cNvSpPr/>
          <p:nvPr/>
        </p:nvSpPr>
        <p:spPr>
          <a:xfrm>
            <a:off x="6588224" y="4869160"/>
            <a:ext cx="2448272" cy="820451"/>
          </a:xfrm>
          <a:prstGeom prst="borderCallout2">
            <a:avLst>
              <a:gd name="adj1" fmla="val -2912"/>
              <a:gd name="adj2" fmla="val 47387"/>
              <a:gd name="adj3" fmla="val -63075"/>
              <a:gd name="adj4" fmla="val 45023"/>
              <a:gd name="adj5" fmla="val -106582"/>
              <a:gd name="adj6" fmla="val 3108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/>
              <a:t>Bus Off</a:t>
            </a:r>
          </a:p>
          <a:p>
            <a:r>
              <a:rPr lang="fr-FR" sz="1600" dirty="0" smtClean="0"/>
              <a:t>Pas d’émission (drivers Off)</a:t>
            </a:r>
          </a:p>
          <a:p>
            <a:r>
              <a:rPr lang="fr-FR" sz="1600" dirty="0" smtClean="0"/>
              <a:t>Réception active</a:t>
            </a:r>
          </a:p>
        </p:txBody>
      </p:sp>
      <p:sp>
        <p:nvSpPr>
          <p:cNvPr id="14" name="Légende encadrée 2 13"/>
          <p:cNvSpPr/>
          <p:nvPr/>
        </p:nvSpPr>
        <p:spPr>
          <a:xfrm>
            <a:off x="45616" y="2229494"/>
            <a:ext cx="2366144" cy="1093376"/>
          </a:xfrm>
          <a:prstGeom prst="borderCallout2">
            <a:avLst>
              <a:gd name="adj1" fmla="val 106431"/>
              <a:gd name="adj2" fmla="val 49975"/>
              <a:gd name="adj3" fmla="val 135776"/>
              <a:gd name="adj4" fmla="val 66636"/>
              <a:gd name="adj5" fmla="val 140696"/>
              <a:gd name="adj6" fmla="val 10648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err="1"/>
              <a:t>Error</a:t>
            </a:r>
            <a:r>
              <a:rPr lang="fr-FR" sz="1600" b="1" i="1" dirty="0"/>
              <a:t> Active </a:t>
            </a:r>
            <a:endParaRPr lang="fr-FR" sz="1600" b="1" i="1" dirty="0" smtClean="0"/>
          </a:p>
          <a:p>
            <a:r>
              <a:rPr lang="fr-FR" sz="1600" dirty="0" smtClean="0"/>
              <a:t>Communication active</a:t>
            </a:r>
          </a:p>
          <a:p>
            <a:r>
              <a:rPr lang="fr-FR" sz="1600" dirty="0" smtClean="0"/>
              <a:t>Délai d’émission</a:t>
            </a:r>
          </a:p>
          <a:p>
            <a:r>
              <a:rPr lang="fr-FR" sz="1600" dirty="0" smtClean="0"/>
              <a:t>Trames </a:t>
            </a:r>
            <a:r>
              <a:rPr lang="fr-FR" sz="1600" i="1" dirty="0" err="1" smtClean="0"/>
              <a:t>Error</a:t>
            </a:r>
            <a:r>
              <a:rPr lang="fr-FR" sz="1600" i="1" dirty="0" smtClean="0"/>
              <a:t> Passive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7928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80512" cy="581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031"/>
            <a:ext cx="9144000" cy="579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751930"/>
            <a:ext cx="9180512" cy="2246769"/>
          </a:xfrm>
          <a:prstGeom prst="rect">
            <a:avLst/>
          </a:prstGeom>
          <a:solidFill>
            <a:srgbClr val="000066">
              <a:alpha val="12157"/>
            </a:srgbClr>
          </a:solidFill>
          <a:effectLst>
            <a:outerShdw blurRad="50800" dist="38100" dir="2700000" algn="tl" rotWithShape="0">
              <a:prstClr val="black">
                <a:alpha val="89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/>
                </a:solidFill>
              </a:rPr>
              <a:t>1980 </a:t>
            </a:r>
            <a:r>
              <a:rPr lang="fr-FR" sz="2800" dirty="0">
                <a:solidFill>
                  <a:schemeClr val="bg1"/>
                </a:solidFill>
              </a:rPr>
              <a:t>Naissance chez Robert BOSCH </a:t>
            </a:r>
            <a:r>
              <a:rPr lang="fr-FR" sz="2800" dirty="0" err="1">
                <a:solidFill>
                  <a:schemeClr val="bg1"/>
                </a:solidFill>
              </a:rPr>
              <a:t>GmbH</a:t>
            </a:r>
            <a:endParaRPr lang="fr-FR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1986 Présentation au congrès SAE de Detroit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/>
                </a:solidFill>
              </a:rPr>
              <a:t>1991 </a:t>
            </a:r>
            <a:r>
              <a:rPr lang="fr-FR" sz="2800" dirty="0" smtClean="0">
                <a:solidFill>
                  <a:schemeClr val="bg1"/>
                </a:solidFill>
              </a:rPr>
              <a:t>Spécification CAN 2,0 A/B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1994 Citroën XM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/>
                </a:solidFill>
              </a:rPr>
              <a:t>2003 Normalisation ISO 11898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68560" y="-171400"/>
            <a:ext cx="4248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Les débuts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20072" y="5498068"/>
            <a:ext cx="367440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lvl="1"/>
            <a:r>
              <a:rPr lang="fr-FR" sz="2800" dirty="0" smtClean="0">
                <a:solidFill>
                  <a:schemeClr val="bg1"/>
                </a:solidFill>
              </a:rPr>
              <a:t>BMW 850CSI - 1986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84176" y="-1"/>
            <a:ext cx="8208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Validation / Retransmission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23283" y="1124744"/>
            <a:ext cx="5385571" cy="2687241"/>
            <a:chOff x="323283" y="1124744"/>
            <a:chExt cx="5385571" cy="2687241"/>
          </a:xfrm>
        </p:grpSpPr>
        <p:sp>
          <p:nvSpPr>
            <p:cNvPr id="6" name="Forme libre 5"/>
            <p:cNvSpPr/>
            <p:nvPr/>
          </p:nvSpPr>
          <p:spPr>
            <a:xfrm>
              <a:off x="323283" y="1124744"/>
              <a:ext cx="5012513" cy="872039"/>
            </a:xfrm>
            <a:custGeom>
              <a:avLst/>
              <a:gdLst>
                <a:gd name="connsiteX0" fmla="*/ 0 w 5012513"/>
                <a:gd name="connsiteY0" fmla="*/ 145369 h 872039"/>
                <a:gd name="connsiteX1" fmla="*/ 145369 w 5012513"/>
                <a:gd name="connsiteY1" fmla="*/ 0 h 872039"/>
                <a:gd name="connsiteX2" fmla="*/ 4867144 w 5012513"/>
                <a:gd name="connsiteY2" fmla="*/ 0 h 872039"/>
                <a:gd name="connsiteX3" fmla="*/ 5012513 w 5012513"/>
                <a:gd name="connsiteY3" fmla="*/ 145369 h 872039"/>
                <a:gd name="connsiteX4" fmla="*/ 5012513 w 5012513"/>
                <a:gd name="connsiteY4" fmla="*/ 726670 h 872039"/>
                <a:gd name="connsiteX5" fmla="*/ 4867144 w 5012513"/>
                <a:gd name="connsiteY5" fmla="*/ 872039 h 872039"/>
                <a:gd name="connsiteX6" fmla="*/ 145369 w 5012513"/>
                <a:gd name="connsiteY6" fmla="*/ 872039 h 872039"/>
                <a:gd name="connsiteX7" fmla="*/ 0 w 5012513"/>
                <a:gd name="connsiteY7" fmla="*/ 726670 h 872039"/>
                <a:gd name="connsiteX8" fmla="*/ 0 w 5012513"/>
                <a:gd name="connsiteY8" fmla="*/ 145369 h 87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2513" h="872039">
                  <a:moveTo>
                    <a:pt x="0" y="145369"/>
                  </a:moveTo>
                  <a:cubicBezTo>
                    <a:pt x="0" y="65084"/>
                    <a:pt x="65084" y="0"/>
                    <a:pt x="145369" y="0"/>
                  </a:cubicBezTo>
                  <a:lnTo>
                    <a:pt x="4867144" y="0"/>
                  </a:lnTo>
                  <a:cubicBezTo>
                    <a:pt x="4947429" y="0"/>
                    <a:pt x="5012513" y="65084"/>
                    <a:pt x="5012513" y="145369"/>
                  </a:cubicBezTo>
                  <a:lnTo>
                    <a:pt x="5012513" y="726670"/>
                  </a:lnTo>
                  <a:cubicBezTo>
                    <a:pt x="5012513" y="806955"/>
                    <a:pt x="4947429" y="872039"/>
                    <a:pt x="4867144" y="872039"/>
                  </a:cubicBezTo>
                  <a:lnTo>
                    <a:pt x="145369" y="872039"/>
                  </a:lnTo>
                  <a:cubicBezTo>
                    <a:pt x="65084" y="872039"/>
                    <a:pt x="0" y="806955"/>
                    <a:pt x="0" y="726670"/>
                  </a:cubicBezTo>
                  <a:lnTo>
                    <a:pt x="0" y="14536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17" tIns="134017" rIns="134017" bIns="13401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Un message est valide si pas d’erreur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Un message invalide doit être réémis</a:t>
              </a:r>
              <a:endParaRPr lang="fr-FR" sz="2400" kern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32899" y="1777583"/>
              <a:ext cx="906096" cy="7048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4802758" y="3107165"/>
              <a:ext cx="906096" cy="7048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7980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84176" y="-1"/>
            <a:ext cx="8208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Validation / Retransmission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23283" y="1124744"/>
            <a:ext cx="5844715" cy="2687241"/>
            <a:chOff x="323283" y="1124744"/>
            <a:chExt cx="5844715" cy="2687241"/>
          </a:xfrm>
        </p:grpSpPr>
        <p:sp>
          <p:nvSpPr>
            <p:cNvPr id="5" name="Flèche à angle droit 4"/>
            <p:cNvSpPr/>
            <p:nvPr/>
          </p:nvSpPr>
          <p:spPr>
            <a:xfrm rot="5400000">
              <a:off x="982510" y="1968011"/>
              <a:ext cx="1440048" cy="1605886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e libre 5"/>
            <p:cNvSpPr/>
            <p:nvPr/>
          </p:nvSpPr>
          <p:spPr>
            <a:xfrm>
              <a:off x="323283" y="1124744"/>
              <a:ext cx="5012513" cy="872039"/>
            </a:xfrm>
            <a:custGeom>
              <a:avLst/>
              <a:gdLst>
                <a:gd name="connsiteX0" fmla="*/ 0 w 5012513"/>
                <a:gd name="connsiteY0" fmla="*/ 145369 h 872039"/>
                <a:gd name="connsiteX1" fmla="*/ 145369 w 5012513"/>
                <a:gd name="connsiteY1" fmla="*/ 0 h 872039"/>
                <a:gd name="connsiteX2" fmla="*/ 4867144 w 5012513"/>
                <a:gd name="connsiteY2" fmla="*/ 0 h 872039"/>
                <a:gd name="connsiteX3" fmla="*/ 5012513 w 5012513"/>
                <a:gd name="connsiteY3" fmla="*/ 145369 h 872039"/>
                <a:gd name="connsiteX4" fmla="*/ 5012513 w 5012513"/>
                <a:gd name="connsiteY4" fmla="*/ 726670 h 872039"/>
                <a:gd name="connsiteX5" fmla="*/ 4867144 w 5012513"/>
                <a:gd name="connsiteY5" fmla="*/ 872039 h 872039"/>
                <a:gd name="connsiteX6" fmla="*/ 145369 w 5012513"/>
                <a:gd name="connsiteY6" fmla="*/ 872039 h 872039"/>
                <a:gd name="connsiteX7" fmla="*/ 0 w 5012513"/>
                <a:gd name="connsiteY7" fmla="*/ 726670 h 872039"/>
                <a:gd name="connsiteX8" fmla="*/ 0 w 5012513"/>
                <a:gd name="connsiteY8" fmla="*/ 145369 h 87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2513" h="872039">
                  <a:moveTo>
                    <a:pt x="0" y="145369"/>
                  </a:moveTo>
                  <a:cubicBezTo>
                    <a:pt x="0" y="65084"/>
                    <a:pt x="65084" y="0"/>
                    <a:pt x="145369" y="0"/>
                  </a:cubicBezTo>
                  <a:lnTo>
                    <a:pt x="4867144" y="0"/>
                  </a:lnTo>
                  <a:cubicBezTo>
                    <a:pt x="4947429" y="0"/>
                    <a:pt x="5012513" y="65084"/>
                    <a:pt x="5012513" y="145369"/>
                  </a:cubicBezTo>
                  <a:lnTo>
                    <a:pt x="5012513" y="726670"/>
                  </a:lnTo>
                  <a:cubicBezTo>
                    <a:pt x="5012513" y="806955"/>
                    <a:pt x="4947429" y="872039"/>
                    <a:pt x="4867144" y="872039"/>
                  </a:cubicBezTo>
                  <a:lnTo>
                    <a:pt x="145369" y="872039"/>
                  </a:lnTo>
                  <a:cubicBezTo>
                    <a:pt x="65084" y="872039"/>
                    <a:pt x="0" y="806955"/>
                    <a:pt x="0" y="726670"/>
                  </a:cubicBezTo>
                  <a:lnTo>
                    <a:pt x="0" y="14536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17" tIns="134017" rIns="134017" bIns="13401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Un message est valide si pas d’erreur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Un message invalide doit être réémis</a:t>
              </a:r>
              <a:endParaRPr lang="fr-FR" sz="2400" kern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32899" y="1777583"/>
              <a:ext cx="906096" cy="7048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e libre 10"/>
            <p:cNvSpPr/>
            <p:nvPr/>
          </p:nvSpPr>
          <p:spPr>
            <a:xfrm>
              <a:off x="2627779" y="2698996"/>
              <a:ext cx="3540219" cy="872039"/>
            </a:xfrm>
            <a:custGeom>
              <a:avLst/>
              <a:gdLst>
                <a:gd name="connsiteX0" fmla="*/ 0 w 3540219"/>
                <a:gd name="connsiteY0" fmla="*/ 145369 h 872039"/>
                <a:gd name="connsiteX1" fmla="*/ 145369 w 3540219"/>
                <a:gd name="connsiteY1" fmla="*/ 0 h 872039"/>
                <a:gd name="connsiteX2" fmla="*/ 3394850 w 3540219"/>
                <a:gd name="connsiteY2" fmla="*/ 0 h 872039"/>
                <a:gd name="connsiteX3" fmla="*/ 3540219 w 3540219"/>
                <a:gd name="connsiteY3" fmla="*/ 145369 h 872039"/>
                <a:gd name="connsiteX4" fmla="*/ 3540219 w 3540219"/>
                <a:gd name="connsiteY4" fmla="*/ 726670 h 872039"/>
                <a:gd name="connsiteX5" fmla="*/ 3394850 w 3540219"/>
                <a:gd name="connsiteY5" fmla="*/ 872039 h 872039"/>
                <a:gd name="connsiteX6" fmla="*/ 145369 w 3540219"/>
                <a:gd name="connsiteY6" fmla="*/ 872039 h 872039"/>
                <a:gd name="connsiteX7" fmla="*/ 0 w 3540219"/>
                <a:gd name="connsiteY7" fmla="*/ 726670 h 872039"/>
                <a:gd name="connsiteX8" fmla="*/ 0 w 3540219"/>
                <a:gd name="connsiteY8" fmla="*/ 145369 h 87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0219" h="872039">
                  <a:moveTo>
                    <a:pt x="0" y="145369"/>
                  </a:moveTo>
                  <a:cubicBezTo>
                    <a:pt x="0" y="65084"/>
                    <a:pt x="65084" y="0"/>
                    <a:pt x="145369" y="0"/>
                  </a:cubicBezTo>
                  <a:lnTo>
                    <a:pt x="3394850" y="0"/>
                  </a:lnTo>
                  <a:cubicBezTo>
                    <a:pt x="3475135" y="0"/>
                    <a:pt x="3540219" y="65084"/>
                    <a:pt x="3540219" y="145369"/>
                  </a:cubicBezTo>
                  <a:lnTo>
                    <a:pt x="3540219" y="726670"/>
                  </a:lnTo>
                  <a:cubicBezTo>
                    <a:pt x="3540219" y="806955"/>
                    <a:pt x="3475135" y="872039"/>
                    <a:pt x="3394850" y="872039"/>
                  </a:cubicBezTo>
                  <a:lnTo>
                    <a:pt x="145369" y="872039"/>
                  </a:lnTo>
                  <a:cubicBezTo>
                    <a:pt x="65084" y="872039"/>
                    <a:pt x="0" y="806955"/>
                    <a:pt x="0" y="726670"/>
                  </a:cubicBezTo>
                  <a:lnTo>
                    <a:pt x="0" y="14536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397" tIns="126397" rIns="126397" bIns="126397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 smtClean="0"/>
                <a:t>Si émetteur seul sur le bus: transmission continue</a:t>
              </a:r>
              <a:endParaRPr lang="fr-FR" sz="2200" kern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02758" y="3107165"/>
              <a:ext cx="906096" cy="7048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4499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84176" y="-1"/>
            <a:ext cx="8208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Validation / Retransmission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23283" y="1124744"/>
            <a:ext cx="8438356" cy="4050311"/>
            <a:chOff x="323283" y="1124744"/>
            <a:chExt cx="8438356" cy="4050311"/>
          </a:xfrm>
        </p:grpSpPr>
        <p:sp>
          <p:nvSpPr>
            <p:cNvPr id="5" name="Flèche à angle droit 4"/>
            <p:cNvSpPr/>
            <p:nvPr/>
          </p:nvSpPr>
          <p:spPr>
            <a:xfrm rot="5400000">
              <a:off x="982510" y="1968011"/>
              <a:ext cx="1440048" cy="1605886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e libre 5"/>
            <p:cNvSpPr/>
            <p:nvPr/>
          </p:nvSpPr>
          <p:spPr>
            <a:xfrm>
              <a:off x="323283" y="1124744"/>
              <a:ext cx="5012513" cy="872039"/>
            </a:xfrm>
            <a:custGeom>
              <a:avLst/>
              <a:gdLst>
                <a:gd name="connsiteX0" fmla="*/ 0 w 5012513"/>
                <a:gd name="connsiteY0" fmla="*/ 145369 h 872039"/>
                <a:gd name="connsiteX1" fmla="*/ 145369 w 5012513"/>
                <a:gd name="connsiteY1" fmla="*/ 0 h 872039"/>
                <a:gd name="connsiteX2" fmla="*/ 4867144 w 5012513"/>
                <a:gd name="connsiteY2" fmla="*/ 0 h 872039"/>
                <a:gd name="connsiteX3" fmla="*/ 5012513 w 5012513"/>
                <a:gd name="connsiteY3" fmla="*/ 145369 h 872039"/>
                <a:gd name="connsiteX4" fmla="*/ 5012513 w 5012513"/>
                <a:gd name="connsiteY4" fmla="*/ 726670 h 872039"/>
                <a:gd name="connsiteX5" fmla="*/ 4867144 w 5012513"/>
                <a:gd name="connsiteY5" fmla="*/ 872039 h 872039"/>
                <a:gd name="connsiteX6" fmla="*/ 145369 w 5012513"/>
                <a:gd name="connsiteY6" fmla="*/ 872039 h 872039"/>
                <a:gd name="connsiteX7" fmla="*/ 0 w 5012513"/>
                <a:gd name="connsiteY7" fmla="*/ 726670 h 872039"/>
                <a:gd name="connsiteX8" fmla="*/ 0 w 5012513"/>
                <a:gd name="connsiteY8" fmla="*/ 145369 h 87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2513" h="872039">
                  <a:moveTo>
                    <a:pt x="0" y="145369"/>
                  </a:moveTo>
                  <a:cubicBezTo>
                    <a:pt x="0" y="65084"/>
                    <a:pt x="65084" y="0"/>
                    <a:pt x="145369" y="0"/>
                  </a:cubicBezTo>
                  <a:lnTo>
                    <a:pt x="4867144" y="0"/>
                  </a:lnTo>
                  <a:cubicBezTo>
                    <a:pt x="4947429" y="0"/>
                    <a:pt x="5012513" y="65084"/>
                    <a:pt x="5012513" y="145369"/>
                  </a:cubicBezTo>
                  <a:lnTo>
                    <a:pt x="5012513" y="726670"/>
                  </a:lnTo>
                  <a:cubicBezTo>
                    <a:pt x="5012513" y="806955"/>
                    <a:pt x="4947429" y="872039"/>
                    <a:pt x="4867144" y="872039"/>
                  </a:cubicBezTo>
                  <a:lnTo>
                    <a:pt x="145369" y="872039"/>
                  </a:lnTo>
                  <a:cubicBezTo>
                    <a:pt x="65084" y="872039"/>
                    <a:pt x="0" y="806955"/>
                    <a:pt x="0" y="726670"/>
                  </a:cubicBezTo>
                  <a:lnTo>
                    <a:pt x="0" y="14536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17" tIns="134017" rIns="134017" bIns="13401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Un message est valide si pas d’erreur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kern="1200" dirty="0" smtClean="0"/>
                <a:t>Un message invalide doit être réémis</a:t>
              </a:r>
              <a:endParaRPr lang="fr-FR" sz="2400" kern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32899" y="1777583"/>
              <a:ext cx="906096" cy="7048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lèche à angle droit 9"/>
            <p:cNvSpPr/>
            <p:nvPr/>
          </p:nvSpPr>
          <p:spPr>
            <a:xfrm rot="5400000">
              <a:off x="3091438" y="3500070"/>
              <a:ext cx="1460000" cy="174990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e libre 10"/>
            <p:cNvSpPr/>
            <p:nvPr/>
          </p:nvSpPr>
          <p:spPr>
            <a:xfrm>
              <a:off x="2627779" y="2698996"/>
              <a:ext cx="3540219" cy="872039"/>
            </a:xfrm>
            <a:custGeom>
              <a:avLst/>
              <a:gdLst>
                <a:gd name="connsiteX0" fmla="*/ 0 w 3540219"/>
                <a:gd name="connsiteY0" fmla="*/ 145369 h 872039"/>
                <a:gd name="connsiteX1" fmla="*/ 145369 w 3540219"/>
                <a:gd name="connsiteY1" fmla="*/ 0 h 872039"/>
                <a:gd name="connsiteX2" fmla="*/ 3394850 w 3540219"/>
                <a:gd name="connsiteY2" fmla="*/ 0 h 872039"/>
                <a:gd name="connsiteX3" fmla="*/ 3540219 w 3540219"/>
                <a:gd name="connsiteY3" fmla="*/ 145369 h 872039"/>
                <a:gd name="connsiteX4" fmla="*/ 3540219 w 3540219"/>
                <a:gd name="connsiteY4" fmla="*/ 726670 h 872039"/>
                <a:gd name="connsiteX5" fmla="*/ 3394850 w 3540219"/>
                <a:gd name="connsiteY5" fmla="*/ 872039 h 872039"/>
                <a:gd name="connsiteX6" fmla="*/ 145369 w 3540219"/>
                <a:gd name="connsiteY6" fmla="*/ 872039 h 872039"/>
                <a:gd name="connsiteX7" fmla="*/ 0 w 3540219"/>
                <a:gd name="connsiteY7" fmla="*/ 726670 h 872039"/>
                <a:gd name="connsiteX8" fmla="*/ 0 w 3540219"/>
                <a:gd name="connsiteY8" fmla="*/ 145369 h 87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0219" h="872039">
                  <a:moveTo>
                    <a:pt x="0" y="145369"/>
                  </a:moveTo>
                  <a:cubicBezTo>
                    <a:pt x="0" y="65084"/>
                    <a:pt x="65084" y="0"/>
                    <a:pt x="145369" y="0"/>
                  </a:cubicBezTo>
                  <a:lnTo>
                    <a:pt x="3394850" y="0"/>
                  </a:lnTo>
                  <a:cubicBezTo>
                    <a:pt x="3475135" y="0"/>
                    <a:pt x="3540219" y="65084"/>
                    <a:pt x="3540219" y="145369"/>
                  </a:cubicBezTo>
                  <a:lnTo>
                    <a:pt x="3540219" y="726670"/>
                  </a:lnTo>
                  <a:cubicBezTo>
                    <a:pt x="3540219" y="806955"/>
                    <a:pt x="3475135" y="872039"/>
                    <a:pt x="3394850" y="872039"/>
                  </a:cubicBezTo>
                  <a:lnTo>
                    <a:pt x="145369" y="872039"/>
                  </a:lnTo>
                  <a:cubicBezTo>
                    <a:pt x="65084" y="872039"/>
                    <a:pt x="0" y="806955"/>
                    <a:pt x="0" y="726670"/>
                  </a:cubicBezTo>
                  <a:lnTo>
                    <a:pt x="0" y="14536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397" tIns="126397" rIns="126397" bIns="126397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 smtClean="0"/>
                <a:t>Si émetteur seul sur le bus: transmission continue</a:t>
              </a:r>
              <a:endParaRPr lang="fr-FR" sz="2200" kern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02758" y="3107165"/>
              <a:ext cx="906096" cy="7048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e libre 12"/>
            <p:cNvSpPr/>
            <p:nvPr/>
          </p:nvSpPr>
          <p:spPr>
            <a:xfrm>
              <a:off x="4688629" y="4303016"/>
              <a:ext cx="4073010" cy="872039"/>
            </a:xfrm>
            <a:custGeom>
              <a:avLst/>
              <a:gdLst>
                <a:gd name="connsiteX0" fmla="*/ 0 w 4073010"/>
                <a:gd name="connsiteY0" fmla="*/ 145369 h 872039"/>
                <a:gd name="connsiteX1" fmla="*/ 145369 w 4073010"/>
                <a:gd name="connsiteY1" fmla="*/ 0 h 872039"/>
                <a:gd name="connsiteX2" fmla="*/ 3927641 w 4073010"/>
                <a:gd name="connsiteY2" fmla="*/ 0 h 872039"/>
                <a:gd name="connsiteX3" fmla="*/ 4073010 w 4073010"/>
                <a:gd name="connsiteY3" fmla="*/ 145369 h 872039"/>
                <a:gd name="connsiteX4" fmla="*/ 4073010 w 4073010"/>
                <a:gd name="connsiteY4" fmla="*/ 726670 h 872039"/>
                <a:gd name="connsiteX5" fmla="*/ 3927641 w 4073010"/>
                <a:gd name="connsiteY5" fmla="*/ 872039 h 872039"/>
                <a:gd name="connsiteX6" fmla="*/ 145369 w 4073010"/>
                <a:gd name="connsiteY6" fmla="*/ 872039 h 872039"/>
                <a:gd name="connsiteX7" fmla="*/ 0 w 4073010"/>
                <a:gd name="connsiteY7" fmla="*/ 726670 h 872039"/>
                <a:gd name="connsiteX8" fmla="*/ 0 w 4073010"/>
                <a:gd name="connsiteY8" fmla="*/ 145369 h 87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3010" h="872039">
                  <a:moveTo>
                    <a:pt x="0" y="145369"/>
                  </a:moveTo>
                  <a:cubicBezTo>
                    <a:pt x="0" y="65084"/>
                    <a:pt x="65084" y="0"/>
                    <a:pt x="145369" y="0"/>
                  </a:cubicBezTo>
                  <a:lnTo>
                    <a:pt x="3927641" y="0"/>
                  </a:lnTo>
                  <a:cubicBezTo>
                    <a:pt x="4007926" y="0"/>
                    <a:pt x="4073010" y="65084"/>
                    <a:pt x="4073010" y="145369"/>
                  </a:cubicBezTo>
                  <a:lnTo>
                    <a:pt x="4073010" y="726670"/>
                  </a:lnTo>
                  <a:cubicBezTo>
                    <a:pt x="4073010" y="806955"/>
                    <a:pt x="4007926" y="872039"/>
                    <a:pt x="3927641" y="872039"/>
                  </a:cubicBezTo>
                  <a:lnTo>
                    <a:pt x="145369" y="872039"/>
                  </a:lnTo>
                  <a:cubicBezTo>
                    <a:pt x="65084" y="872039"/>
                    <a:pt x="0" y="806955"/>
                    <a:pt x="0" y="726670"/>
                  </a:cubicBezTo>
                  <a:lnTo>
                    <a:pt x="0" y="14536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397" tIns="126397" rIns="126397" bIns="126397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dirty="0" smtClean="0"/>
                <a:t>Insérer </a:t>
              </a:r>
              <a:r>
                <a:rPr lang="fr-FR" sz="2200" kern="1200" dirty="0" err="1" smtClean="0"/>
                <a:t>MuxTrace</a:t>
              </a:r>
              <a:r>
                <a:rPr lang="fr-FR" sz="2200" kern="1200" dirty="0" smtClean="0"/>
                <a:t> en mode Actif</a:t>
              </a:r>
              <a:endParaRPr lang="fr-FR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36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84176" y="-1"/>
            <a:ext cx="82089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Maquette </a:t>
            </a:r>
            <a:r>
              <a:rPr lang="fr-FR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Exxotest</a:t>
            </a:r>
            <a:endParaRPr lang="fr-FR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18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84176" y="-1"/>
            <a:ext cx="82089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Propriétés:</a:t>
            </a:r>
            <a:endParaRPr lang="fr-FR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560156760"/>
              </p:ext>
            </p:extLst>
          </p:nvPr>
        </p:nvGraphicFramePr>
        <p:xfrm>
          <a:off x="-36512" y="646331"/>
          <a:ext cx="9180512" cy="54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52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6516216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Légende encadrée 2 8"/>
          <p:cNvSpPr/>
          <p:nvPr/>
        </p:nvSpPr>
        <p:spPr>
          <a:xfrm>
            <a:off x="5492452" y="2636912"/>
            <a:ext cx="3456384" cy="2654312"/>
          </a:xfrm>
          <a:prstGeom prst="borderCallout2">
            <a:avLst>
              <a:gd name="adj1" fmla="val 46645"/>
              <a:gd name="adj2" fmla="val -3350"/>
              <a:gd name="adj3" fmla="val 29482"/>
              <a:gd name="adj4" fmla="val -26697"/>
              <a:gd name="adj5" fmla="val 29671"/>
              <a:gd name="adj6" fmla="val -7892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Filtrage des messages</a:t>
            </a:r>
          </a:p>
          <a:p>
            <a:r>
              <a:rPr lang="fr-FR" dirty="0"/>
              <a:t>Notification de </a:t>
            </a:r>
            <a:r>
              <a:rPr lang="fr-FR" dirty="0" smtClean="0"/>
              <a:t>surcharge</a:t>
            </a:r>
            <a:endParaRPr lang="fr-FR" dirty="0"/>
          </a:p>
          <a:p>
            <a:r>
              <a:rPr lang="fr-FR" dirty="0"/>
              <a:t>Recouvrement des erreurs</a:t>
            </a:r>
          </a:p>
          <a:p>
            <a:r>
              <a:rPr lang="fr-FR" dirty="0"/>
              <a:t>MAC ( Medium Access Control )</a:t>
            </a:r>
          </a:p>
          <a:p>
            <a:r>
              <a:rPr lang="fr-FR" dirty="0" smtClean="0"/>
              <a:t>Encapsulation/Décapsulation</a:t>
            </a:r>
            <a:endParaRPr lang="fr-FR" dirty="0"/>
          </a:p>
          <a:p>
            <a:r>
              <a:rPr lang="fr-FR" dirty="0"/>
              <a:t>Codage de </a:t>
            </a:r>
            <a:r>
              <a:rPr lang="fr-FR" dirty="0" smtClean="0"/>
              <a:t>trame </a:t>
            </a:r>
          </a:p>
          <a:p>
            <a:r>
              <a:rPr lang="fr-FR" dirty="0" smtClean="0"/>
              <a:t>Medium </a:t>
            </a:r>
            <a:r>
              <a:rPr lang="fr-FR" dirty="0"/>
              <a:t>Access Management</a:t>
            </a:r>
          </a:p>
          <a:p>
            <a:r>
              <a:rPr lang="fr-FR" dirty="0"/>
              <a:t>Détection </a:t>
            </a:r>
            <a:r>
              <a:rPr lang="fr-FR" dirty="0" smtClean="0"/>
              <a:t>/ Signalisation </a:t>
            </a:r>
            <a:r>
              <a:rPr lang="fr-FR" dirty="0"/>
              <a:t>d'erreur</a:t>
            </a:r>
          </a:p>
          <a:p>
            <a:r>
              <a:rPr lang="fr-FR" dirty="0" smtClean="0"/>
              <a:t>Acquittement</a:t>
            </a:r>
            <a:endParaRPr lang="fr-FR" dirty="0"/>
          </a:p>
        </p:txBody>
      </p:sp>
      <p:sp>
        <p:nvSpPr>
          <p:cNvPr id="10" name="Légende encadrée 2 9"/>
          <p:cNvSpPr/>
          <p:nvPr/>
        </p:nvSpPr>
        <p:spPr>
          <a:xfrm>
            <a:off x="2087724" y="4535140"/>
            <a:ext cx="3060340" cy="1512168"/>
          </a:xfrm>
          <a:prstGeom prst="borderCallout2">
            <a:avLst>
              <a:gd name="adj1" fmla="val -3589"/>
              <a:gd name="adj2" fmla="val 50084"/>
              <a:gd name="adj3" fmla="val -39199"/>
              <a:gd name="adj4" fmla="val 43466"/>
              <a:gd name="adj5" fmla="val -39514"/>
              <a:gd name="adj6" fmla="val 2257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dirty="0"/>
              <a:t>Codage/Décodage de bit</a:t>
            </a:r>
          </a:p>
          <a:p>
            <a:r>
              <a:rPr lang="fr-FR" sz="1600" dirty="0"/>
              <a:t>Bit timing</a:t>
            </a:r>
          </a:p>
          <a:p>
            <a:r>
              <a:rPr lang="fr-FR" sz="1600" dirty="0"/>
              <a:t>Synchronisation</a:t>
            </a:r>
          </a:p>
          <a:p>
            <a:r>
              <a:rPr lang="fr-FR" sz="1600" dirty="0" smtClean="0"/>
              <a:t>Caractéristiques </a:t>
            </a:r>
            <a:r>
              <a:rPr lang="fr-FR" sz="1600" dirty="0"/>
              <a:t>Driver/</a:t>
            </a:r>
            <a:r>
              <a:rPr lang="fr-FR" sz="1600" dirty="0" err="1"/>
              <a:t>Receiver</a:t>
            </a:r>
            <a:endParaRPr lang="fr-FR" sz="1600" dirty="0"/>
          </a:p>
          <a:p>
            <a:r>
              <a:rPr lang="fr-FR" sz="1600" dirty="0" smtClean="0"/>
              <a:t>Connecteurs</a:t>
            </a:r>
            <a:endParaRPr lang="fr-FR" sz="1600" dirty="0"/>
          </a:p>
        </p:txBody>
      </p:sp>
      <p:sp>
        <p:nvSpPr>
          <p:cNvPr id="3" name="Rectangle 2"/>
          <p:cNvSpPr/>
          <p:nvPr/>
        </p:nvSpPr>
        <p:spPr>
          <a:xfrm>
            <a:off x="4211960" y="-14560"/>
            <a:ext cx="42484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Modèle OSI</a:t>
            </a:r>
          </a:p>
        </p:txBody>
      </p:sp>
    </p:spTree>
    <p:extLst>
      <p:ext uri="{BB962C8B-B14F-4D97-AF65-F5344CB8AC3E}">
        <p14:creationId xmlns:p14="http://schemas.microsoft.com/office/powerpoint/2010/main" val="4644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699792" y="-1"/>
            <a:ext cx="5908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couche physique: </a:t>
            </a:r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CAN LS</a:t>
            </a:r>
          </a:p>
        </p:txBody>
      </p:sp>
      <p:pic>
        <p:nvPicPr>
          <p:cNvPr id="7" name="Image 6"/>
          <p:cNvPicPr/>
          <p:nvPr/>
        </p:nvPicPr>
        <p:blipFill>
          <a:blip r:embed="rId2">
            <a:lum bright="-31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172652"/>
            <a:ext cx="8208911" cy="57847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5436096" y="692696"/>
            <a:ext cx="3550972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Dominant 	0 Logique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Récessif 	1 Logique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Différentiel: CANH/CANL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Fault</a:t>
            </a:r>
            <a:r>
              <a:rPr lang="fr-FR" sz="2400" dirty="0" smtClean="0"/>
              <a:t> </a:t>
            </a:r>
            <a:r>
              <a:rPr lang="fr-FR" sz="2400" dirty="0" err="1" smtClean="0"/>
              <a:t>Tolerant</a:t>
            </a:r>
            <a:r>
              <a:rPr lang="fr-FR" sz="2400" dirty="0" smtClean="0"/>
              <a:t>  (LS 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125Kb/s</a:t>
            </a:r>
            <a:endParaRPr lang="fr-FR" sz="24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8460432" y="3435228"/>
            <a:ext cx="0" cy="1656184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 rot="16200000">
            <a:off x="8382168" y="3666219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2,75V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250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lum bright="-30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568952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347864" y="0"/>
            <a:ext cx="57606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couche physique: </a:t>
            </a:r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CAN HS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683568" y="3723816"/>
            <a:ext cx="0" cy="648072"/>
          </a:xfrm>
          <a:prstGeom prst="straightConnector1">
            <a:avLst/>
          </a:prstGeom>
          <a:ln w="317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 rot="16200000">
            <a:off x="148894" y="381701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1</a:t>
            </a:r>
            <a:r>
              <a:rPr lang="fr-FR" sz="2400" b="1" dirty="0" smtClean="0"/>
              <a:t>V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804248" y="1844824"/>
            <a:ext cx="128650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1Mb/s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91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339752" y="0"/>
            <a:ext cx="61206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couche physique / </a:t>
            </a:r>
            <a:r>
              <a:rPr lang="fr-FR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Stuffing</a:t>
            </a:r>
            <a:endParaRPr lang="fr-FR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12968" cy="19333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331640" y="4149080"/>
            <a:ext cx="6665607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Pas plus de 5 bits au même niveau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Géré à bas niveau =&gt; pas de conséquence logique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Durée de la trame variable selon le contenu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12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508104" y="0"/>
            <a:ext cx="33843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Trames CAN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793713463"/>
              </p:ext>
            </p:extLst>
          </p:nvPr>
        </p:nvGraphicFramePr>
        <p:xfrm>
          <a:off x="107504" y="657543"/>
          <a:ext cx="60960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598705694"/>
              </p:ext>
            </p:extLst>
          </p:nvPr>
        </p:nvGraphicFramePr>
        <p:xfrm>
          <a:off x="1907704" y="3789040"/>
          <a:ext cx="667206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angle 8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06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653898" y="0"/>
            <a:ext cx="47345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trame de données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31640" y="4293096"/>
            <a:ext cx="4644516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Longueur variable (~40 à 110bits)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Acquittement requis</a:t>
            </a:r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lum bright="-27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8"/>
          <a:stretch/>
        </p:blipFill>
        <p:spPr bwMode="auto">
          <a:xfrm>
            <a:off x="-107304" y="1700808"/>
            <a:ext cx="9217024" cy="1932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9592" y="5921404"/>
            <a:ext cx="828092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fr-FR" sz="6600" kern="1200" dirty="0" err="1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CANBus</a:t>
            </a:r>
            <a:r>
              <a:rPr lang="fr-FR" sz="6600" kern="1200" dirty="0" smtClean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FFFFFF">
                        <a:alpha val="18000"/>
                      </a:srgbClr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5400000" scaled="0"/>
                </a:gradFill>
                <a:effectLst/>
                <a:latin typeface="Bauhaus 93"/>
                <a:ea typeface="Times New Roman"/>
                <a:cs typeface="Times New Roman"/>
              </a:rPr>
              <a:t> for SNEC</a:t>
            </a:r>
            <a:endParaRPr lang="fr-FR" sz="6600" dirty="0">
              <a:gradFill>
                <a:gsLst>
                  <a:gs pos="0">
                    <a:srgbClr val="FFFFFF">
                      <a:alpha val="18000"/>
                    </a:srgbClr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5400000" scaled="0"/>
              </a:gra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43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553</Words>
  <Application>Microsoft Office PowerPoint</Application>
  <PresentationFormat>Affichage à l'écran (4:3)</PresentationFormat>
  <Paragraphs>136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52</cp:revision>
  <dcterms:created xsi:type="dcterms:W3CDTF">2015-06-03T09:34:34Z</dcterms:created>
  <dcterms:modified xsi:type="dcterms:W3CDTF">2015-06-27T08:33:19Z</dcterms:modified>
</cp:coreProperties>
</file>